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8" r:id="rId4"/>
    <p:sldId id="258" r:id="rId5"/>
    <p:sldId id="259" r:id="rId6"/>
    <p:sldId id="260" r:id="rId7"/>
    <p:sldId id="277" r:id="rId8"/>
    <p:sldId id="274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18C43-D011-4D4F-8C35-E972431E83EC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F8B7217A-5069-4D88-8809-A699A29A792D}">
      <dgm:prSet phldrT="[Text]" custT="1"/>
      <dgm:spPr/>
      <dgm:t>
        <a:bodyPr/>
        <a:lstStyle/>
        <a:p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Методология</a:t>
          </a:r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база данни</a:t>
          </a:r>
          <a:endParaRPr lang="de-AT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F9879-7B90-4241-9896-C3909DFD9D64}" type="parTrans" cxnId="{5DCDB548-287F-42CC-9449-02495F51827F}">
      <dgm:prSet/>
      <dgm:spPr/>
      <dgm:t>
        <a:bodyPr/>
        <a:lstStyle/>
        <a:p>
          <a:endParaRPr lang="de-AT"/>
        </a:p>
      </dgm:t>
    </dgm:pt>
    <dgm:pt modelId="{79FE5CA4-853C-47A6-BA1B-70B80B78126C}" type="sibTrans" cxnId="{5DCDB548-287F-42CC-9449-02495F51827F}">
      <dgm:prSet/>
      <dgm:spPr/>
      <dgm:t>
        <a:bodyPr/>
        <a:lstStyle/>
        <a:p>
          <a:endParaRPr lang="de-AT"/>
        </a:p>
      </dgm:t>
    </dgm:pt>
    <dgm:pt modelId="{F2E4F012-5AEC-4F85-9E53-A80565BF3A68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Наративни извори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85CCBC-E834-45DA-84BE-5235F303EE8B}" type="parTrans" cxnId="{00D855ED-8F07-4D74-8DF5-AEFE1A24AC64}">
      <dgm:prSet/>
      <dgm:spPr/>
      <dgm:t>
        <a:bodyPr/>
        <a:lstStyle/>
        <a:p>
          <a:endParaRPr lang="de-AT"/>
        </a:p>
      </dgm:t>
    </dgm:pt>
    <dgm:pt modelId="{F09E03EF-C0B3-44F3-8A26-F7BA19BDE664}" type="sibTrans" cxnId="{00D855ED-8F07-4D74-8DF5-AEFE1A24AC64}">
      <dgm:prSet/>
      <dgm:spPr/>
      <dgm:t>
        <a:bodyPr/>
        <a:lstStyle/>
        <a:p>
          <a:endParaRPr lang="de-AT"/>
        </a:p>
      </dgm:t>
    </dgm:pt>
    <dgm:pt modelId="{C9851C47-DEDC-4945-B26D-B95F9CE4E786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Археологически данни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F6F842-9B5D-4143-BA28-4757F3A087DD}" type="parTrans" cxnId="{AE555421-94D9-4737-AE6A-04CFC500FD1A}">
      <dgm:prSet/>
      <dgm:spPr/>
      <dgm:t>
        <a:bodyPr/>
        <a:lstStyle/>
        <a:p>
          <a:endParaRPr lang="de-AT"/>
        </a:p>
      </dgm:t>
    </dgm:pt>
    <dgm:pt modelId="{E7651F39-D854-4925-B84E-DBFA5FB846C6}" type="sibTrans" cxnId="{AE555421-94D9-4737-AE6A-04CFC500FD1A}">
      <dgm:prSet/>
      <dgm:spPr/>
      <dgm:t>
        <a:bodyPr/>
        <a:lstStyle/>
        <a:p>
          <a:endParaRPr lang="de-AT"/>
        </a:p>
      </dgm:t>
    </dgm:pt>
    <dgm:pt modelId="{6DF45A22-AE35-4BE0-8A6E-046AB12C42C9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Теренни проучвания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CD049-8AB7-439F-A4CE-19A82A9BCB9E}" type="parTrans" cxnId="{4BF11FA0-7B97-4867-A543-5F75C116375E}">
      <dgm:prSet/>
      <dgm:spPr/>
      <dgm:t>
        <a:bodyPr/>
        <a:lstStyle/>
        <a:p>
          <a:endParaRPr lang="de-AT"/>
        </a:p>
      </dgm:t>
    </dgm:pt>
    <dgm:pt modelId="{C5973825-54B2-4575-AD26-34993DF74DBB}" type="sibTrans" cxnId="{4BF11FA0-7B97-4867-A543-5F75C116375E}">
      <dgm:prSet/>
      <dgm:spPr/>
      <dgm:t>
        <a:bodyPr/>
        <a:lstStyle/>
        <a:p>
          <a:endParaRPr lang="de-AT"/>
        </a:p>
      </dgm:t>
    </dgm:pt>
    <dgm:pt modelId="{D8BF9B9E-EBEA-4478-8E50-F41825E112FB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Архивни документи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8FC541-B997-40E3-98CE-B7558FA24499}" type="parTrans" cxnId="{A47899B8-1BE4-41EE-9E2B-565AF931DCA0}">
      <dgm:prSet/>
      <dgm:spPr/>
      <dgm:t>
        <a:bodyPr/>
        <a:lstStyle/>
        <a:p>
          <a:endParaRPr lang="de-AT"/>
        </a:p>
      </dgm:t>
    </dgm:pt>
    <dgm:pt modelId="{980B323D-651F-4DFE-B322-E133F8A6C0C7}" type="sibTrans" cxnId="{A47899B8-1BE4-41EE-9E2B-565AF931DCA0}">
      <dgm:prSet/>
      <dgm:spPr/>
      <dgm:t>
        <a:bodyPr/>
        <a:lstStyle/>
        <a:p>
          <a:endParaRPr lang="de-AT"/>
        </a:p>
      </dgm:t>
    </dgm:pt>
    <dgm:pt modelId="{3DD4C6EB-1452-405F-A139-488780C9F64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Исторически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</a:t>
          </a:r>
          <a:r>
            <a:rPr lang="bg-BG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арти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5FA413-7DF0-4011-BAB5-557DB798DA6F}" type="parTrans" cxnId="{6A91C3CF-7CF0-4405-AF2A-7229BBFEC3E2}">
      <dgm:prSet/>
      <dgm:spPr/>
      <dgm:t>
        <a:bodyPr/>
        <a:lstStyle/>
        <a:p>
          <a:endParaRPr lang="de-AT"/>
        </a:p>
      </dgm:t>
    </dgm:pt>
    <dgm:pt modelId="{56B41C59-75B5-48A5-B328-EA7577A00928}" type="sibTrans" cxnId="{6A91C3CF-7CF0-4405-AF2A-7229BBFEC3E2}">
      <dgm:prSet/>
      <dgm:spPr/>
      <dgm:t>
        <a:bodyPr/>
        <a:lstStyle/>
        <a:p>
          <a:endParaRPr lang="de-AT"/>
        </a:p>
      </dgm:t>
    </dgm:pt>
    <dgm:pt modelId="{8A968222-3900-4960-B646-80615EFA55E3}" type="pres">
      <dgm:prSet presAssocID="{37418C43-D011-4D4F-8C35-E972431E83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CAD394-8F43-4A86-9221-772D29DB8D50}" type="pres">
      <dgm:prSet presAssocID="{F8B7217A-5069-4D88-8809-A699A29A792D}" presName="root1" presStyleCnt="0"/>
      <dgm:spPr/>
      <dgm:t>
        <a:bodyPr/>
        <a:lstStyle/>
        <a:p>
          <a:endParaRPr lang="en-US"/>
        </a:p>
      </dgm:t>
    </dgm:pt>
    <dgm:pt modelId="{0F146908-DEC7-4F22-9D8F-766A4EFDC455}" type="pres">
      <dgm:prSet presAssocID="{F8B7217A-5069-4D88-8809-A699A29A792D}" presName="LevelOneTextNode" presStyleLbl="node0" presStyleIdx="0" presStyleCnt="1" custLinFactNeighborX="20109" custLinFactNeighborY="540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91E6D3-48CA-418B-85FD-016467C75E32}" type="pres">
      <dgm:prSet presAssocID="{F8B7217A-5069-4D88-8809-A699A29A792D}" presName="level2hierChild" presStyleCnt="0"/>
      <dgm:spPr/>
      <dgm:t>
        <a:bodyPr/>
        <a:lstStyle/>
        <a:p>
          <a:endParaRPr lang="en-US"/>
        </a:p>
      </dgm:t>
    </dgm:pt>
    <dgm:pt modelId="{DEB3FE26-48E2-46B4-B158-5C90C80E39CD}" type="pres">
      <dgm:prSet presAssocID="{4185CCBC-E834-45DA-84BE-5235F303EE8B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E72F1CA7-6882-4600-9DA4-8AE88D18509B}" type="pres">
      <dgm:prSet presAssocID="{4185CCBC-E834-45DA-84BE-5235F303EE8B}" presName="connTx" presStyleLbl="parChTrans1D2" presStyleIdx="0" presStyleCnt="5"/>
      <dgm:spPr/>
      <dgm:t>
        <a:bodyPr/>
        <a:lstStyle/>
        <a:p>
          <a:endParaRPr lang="de-DE"/>
        </a:p>
      </dgm:t>
    </dgm:pt>
    <dgm:pt modelId="{E869BD5D-1779-483D-A4B1-426D23D6DFF4}" type="pres">
      <dgm:prSet presAssocID="{F2E4F012-5AEC-4F85-9E53-A80565BF3A68}" presName="root2" presStyleCnt="0"/>
      <dgm:spPr/>
      <dgm:t>
        <a:bodyPr/>
        <a:lstStyle/>
        <a:p>
          <a:endParaRPr lang="en-US"/>
        </a:p>
      </dgm:t>
    </dgm:pt>
    <dgm:pt modelId="{4B45428A-CCED-4859-A8FF-A84842677214}" type="pres">
      <dgm:prSet presAssocID="{F2E4F012-5AEC-4F85-9E53-A80565BF3A6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CB8EFA4-C231-4913-B74F-6F30E4F2B9BF}" type="pres">
      <dgm:prSet presAssocID="{F2E4F012-5AEC-4F85-9E53-A80565BF3A68}" presName="level3hierChild" presStyleCnt="0"/>
      <dgm:spPr/>
      <dgm:t>
        <a:bodyPr/>
        <a:lstStyle/>
        <a:p>
          <a:endParaRPr lang="en-US"/>
        </a:p>
      </dgm:t>
    </dgm:pt>
    <dgm:pt modelId="{B2EE5386-EC9D-425C-A99C-302E08126BA3}" type="pres">
      <dgm:prSet presAssocID="{478FC541-B997-40E3-98CE-B7558FA24499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605809EF-B5D1-42BB-88C2-CEF1845FDC38}" type="pres">
      <dgm:prSet presAssocID="{478FC541-B997-40E3-98CE-B7558FA24499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9AF2036-B5E2-4074-B6FE-380BB41490C2}" type="pres">
      <dgm:prSet presAssocID="{D8BF9B9E-EBEA-4478-8E50-F41825E112FB}" presName="root2" presStyleCnt="0"/>
      <dgm:spPr/>
      <dgm:t>
        <a:bodyPr/>
        <a:lstStyle/>
        <a:p>
          <a:endParaRPr lang="en-US"/>
        </a:p>
      </dgm:t>
    </dgm:pt>
    <dgm:pt modelId="{49965F38-A543-40C7-B2A9-089346CFB0D5}" type="pres">
      <dgm:prSet presAssocID="{D8BF9B9E-EBEA-4478-8E50-F41825E112F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0B59A330-9712-42DA-80CF-1C9429787C44}" type="pres">
      <dgm:prSet presAssocID="{D8BF9B9E-EBEA-4478-8E50-F41825E112FB}" presName="level3hierChild" presStyleCnt="0"/>
      <dgm:spPr/>
      <dgm:t>
        <a:bodyPr/>
        <a:lstStyle/>
        <a:p>
          <a:endParaRPr lang="en-US"/>
        </a:p>
      </dgm:t>
    </dgm:pt>
    <dgm:pt modelId="{DB0CFC3B-65A2-40F2-9694-530DAA528114}" type="pres">
      <dgm:prSet presAssocID="{10F6F842-9B5D-4143-BA28-4757F3A087DD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112A274C-6902-427C-9E9F-5BD1EFE45845}" type="pres">
      <dgm:prSet presAssocID="{10F6F842-9B5D-4143-BA28-4757F3A087DD}" presName="connTx" presStyleLbl="parChTrans1D2" presStyleIdx="2" presStyleCnt="5"/>
      <dgm:spPr/>
      <dgm:t>
        <a:bodyPr/>
        <a:lstStyle/>
        <a:p>
          <a:endParaRPr lang="de-DE"/>
        </a:p>
      </dgm:t>
    </dgm:pt>
    <dgm:pt modelId="{3447CE8D-24B6-419C-8A61-B137F5E0F6BE}" type="pres">
      <dgm:prSet presAssocID="{C9851C47-DEDC-4945-B26D-B95F9CE4E786}" presName="root2" presStyleCnt="0"/>
      <dgm:spPr/>
      <dgm:t>
        <a:bodyPr/>
        <a:lstStyle/>
        <a:p>
          <a:endParaRPr lang="en-US"/>
        </a:p>
      </dgm:t>
    </dgm:pt>
    <dgm:pt modelId="{8CC04A33-725F-4CD3-93E3-A23AF5A5334E}" type="pres">
      <dgm:prSet presAssocID="{C9851C47-DEDC-4945-B26D-B95F9CE4E78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B296AC-C3C3-4C91-8F60-2ACF64F7ECC0}" type="pres">
      <dgm:prSet presAssocID="{C9851C47-DEDC-4945-B26D-B95F9CE4E786}" presName="level3hierChild" presStyleCnt="0"/>
      <dgm:spPr/>
      <dgm:t>
        <a:bodyPr/>
        <a:lstStyle/>
        <a:p>
          <a:endParaRPr lang="en-US"/>
        </a:p>
      </dgm:t>
    </dgm:pt>
    <dgm:pt modelId="{62DA61A5-B764-451E-A0B3-5CFC78956313}" type="pres">
      <dgm:prSet presAssocID="{780CD049-8AB7-439F-A4CE-19A82A9BCB9E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FF601BE7-3BCA-4875-8D31-BB4270B4FD46}" type="pres">
      <dgm:prSet presAssocID="{780CD049-8AB7-439F-A4CE-19A82A9BCB9E}" presName="connTx" presStyleLbl="parChTrans1D2" presStyleIdx="3" presStyleCnt="5"/>
      <dgm:spPr/>
      <dgm:t>
        <a:bodyPr/>
        <a:lstStyle/>
        <a:p>
          <a:endParaRPr lang="de-DE"/>
        </a:p>
      </dgm:t>
    </dgm:pt>
    <dgm:pt modelId="{84BB2512-7FE6-4214-9C5F-8873FD7324D4}" type="pres">
      <dgm:prSet presAssocID="{6DF45A22-AE35-4BE0-8A6E-046AB12C42C9}" presName="root2" presStyleCnt="0"/>
      <dgm:spPr/>
      <dgm:t>
        <a:bodyPr/>
        <a:lstStyle/>
        <a:p>
          <a:endParaRPr lang="en-US"/>
        </a:p>
      </dgm:t>
    </dgm:pt>
    <dgm:pt modelId="{1892D386-72A1-4E20-BD01-D3418C0D47A2}" type="pres">
      <dgm:prSet presAssocID="{6DF45A22-AE35-4BE0-8A6E-046AB12C42C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443D87-2A23-4ED4-9967-EAE2B8A17531}" type="pres">
      <dgm:prSet presAssocID="{6DF45A22-AE35-4BE0-8A6E-046AB12C42C9}" presName="level3hierChild" presStyleCnt="0"/>
      <dgm:spPr/>
      <dgm:t>
        <a:bodyPr/>
        <a:lstStyle/>
        <a:p>
          <a:endParaRPr lang="en-US"/>
        </a:p>
      </dgm:t>
    </dgm:pt>
    <dgm:pt modelId="{1BC809EC-1152-4EBB-9B26-5C9E4FBA92C1}" type="pres">
      <dgm:prSet presAssocID="{765FA413-7DF0-4011-BAB5-557DB798DA6F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2E1A71F0-C0C5-4B3D-9905-8DFBF0A4AB88}" type="pres">
      <dgm:prSet presAssocID="{765FA413-7DF0-4011-BAB5-557DB798DA6F}" presName="connTx" presStyleLbl="parChTrans1D2" presStyleIdx="4" presStyleCnt="5"/>
      <dgm:spPr/>
      <dgm:t>
        <a:bodyPr/>
        <a:lstStyle/>
        <a:p>
          <a:endParaRPr lang="de-DE"/>
        </a:p>
      </dgm:t>
    </dgm:pt>
    <dgm:pt modelId="{3E36383E-E0E3-4174-BCE7-010E4CE3B64E}" type="pres">
      <dgm:prSet presAssocID="{3DD4C6EB-1452-405F-A139-488780C9F645}" presName="root2" presStyleCnt="0"/>
      <dgm:spPr/>
      <dgm:t>
        <a:bodyPr/>
        <a:lstStyle/>
        <a:p>
          <a:endParaRPr lang="en-US"/>
        </a:p>
      </dgm:t>
    </dgm:pt>
    <dgm:pt modelId="{A63244AA-B459-4761-8EDF-D21288818C58}" type="pres">
      <dgm:prSet presAssocID="{3DD4C6EB-1452-405F-A139-488780C9F64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6343208C-B642-40C0-B013-4A1BFDC2FF3D}" type="pres">
      <dgm:prSet presAssocID="{3DD4C6EB-1452-405F-A139-488780C9F645}" presName="level3hierChild" presStyleCnt="0"/>
      <dgm:spPr/>
      <dgm:t>
        <a:bodyPr/>
        <a:lstStyle/>
        <a:p>
          <a:endParaRPr lang="en-US"/>
        </a:p>
      </dgm:t>
    </dgm:pt>
  </dgm:ptLst>
  <dgm:cxnLst>
    <dgm:cxn modelId="{BB7676C7-5D3D-49EF-B139-AFB0A4F5A8DD}" type="presOf" srcId="{4185CCBC-E834-45DA-84BE-5235F303EE8B}" destId="{DEB3FE26-48E2-46B4-B158-5C90C80E39CD}" srcOrd="0" destOrd="0" presId="urn:microsoft.com/office/officeart/2008/layout/HorizontalMultiLevelHierarchy"/>
    <dgm:cxn modelId="{AE555421-94D9-4737-AE6A-04CFC500FD1A}" srcId="{F8B7217A-5069-4D88-8809-A699A29A792D}" destId="{C9851C47-DEDC-4945-B26D-B95F9CE4E786}" srcOrd="2" destOrd="0" parTransId="{10F6F842-9B5D-4143-BA28-4757F3A087DD}" sibTransId="{E7651F39-D854-4925-B84E-DBFA5FB846C6}"/>
    <dgm:cxn modelId="{6A692CF1-7EF4-4931-8358-D1AEBAE9D7A2}" type="presOf" srcId="{10F6F842-9B5D-4143-BA28-4757F3A087DD}" destId="{DB0CFC3B-65A2-40F2-9694-530DAA528114}" srcOrd="0" destOrd="0" presId="urn:microsoft.com/office/officeart/2008/layout/HorizontalMultiLevelHierarchy"/>
    <dgm:cxn modelId="{544DE1D1-C18B-4763-827D-7E0D205F55A9}" type="presOf" srcId="{478FC541-B997-40E3-98CE-B7558FA24499}" destId="{605809EF-B5D1-42BB-88C2-CEF1845FDC38}" srcOrd="1" destOrd="0" presId="urn:microsoft.com/office/officeart/2008/layout/HorizontalMultiLevelHierarchy"/>
    <dgm:cxn modelId="{6FFC1122-CDF3-4A76-9EBF-48EF4A71F8FA}" type="presOf" srcId="{4185CCBC-E834-45DA-84BE-5235F303EE8B}" destId="{E72F1CA7-6882-4600-9DA4-8AE88D18509B}" srcOrd="1" destOrd="0" presId="urn:microsoft.com/office/officeart/2008/layout/HorizontalMultiLevelHierarchy"/>
    <dgm:cxn modelId="{864D6F0D-464B-4F5C-BE2E-22AB4C9195E6}" type="presOf" srcId="{478FC541-B997-40E3-98CE-B7558FA24499}" destId="{B2EE5386-EC9D-425C-A99C-302E08126BA3}" srcOrd="0" destOrd="0" presId="urn:microsoft.com/office/officeart/2008/layout/HorizontalMultiLevelHierarchy"/>
    <dgm:cxn modelId="{5DCDB548-287F-42CC-9449-02495F51827F}" srcId="{37418C43-D011-4D4F-8C35-E972431E83EC}" destId="{F8B7217A-5069-4D88-8809-A699A29A792D}" srcOrd="0" destOrd="0" parTransId="{859F9879-7B90-4241-9896-C3909DFD9D64}" sibTransId="{79FE5CA4-853C-47A6-BA1B-70B80B78126C}"/>
    <dgm:cxn modelId="{A47899B8-1BE4-41EE-9E2B-565AF931DCA0}" srcId="{F8B7217A-5069-4D88-8809-A699A29A792D}" destId="{D8BF9B9E-EBEA-4478-8E50-F41825E112FB}" srcOrd="1" destOrd="0" parTransId="{478FC541-B997-40E3-98CE-B7558FA24499}" sibTransId="{980B323D-651F-4DFE-B322-E133F8A6C0C7}"/>
    <dgm:cxn modelId="{95541AF1-3CC9-4603-9054-A6FE153F27D3}" type="presOf" srcId="{D8BF9B9E-EBEA-4478-8E50-F41825E112FB}" destId="{49965F38-A543-40C7-B2A9-089346CFB0D5}" srcOrd="0" destOrd="0" presId="urn:microsoft.com/office/officeart/2008/layout/HorizontalMultiLevelHierarchy"/>
    <dgm:cxn modelId="{73762F06-CE13-4EF9-AEBA-4FF83A931C07}" type="presOf" srcId="{3DD4C6EB-1452-405F-A139-488780C9F645}" destId="{A63244AA-B459-4761-8EDF-D21288818C58}" srcOrd="0" destOrd="0" presId="urn:microsoft.com/office/officeart/2008/layout/HorizontalMultiLevelHierarchy"/>
    <dgm:cxn modelId="{4BF11FA0-7B97-4867-A543-5F75C116375E}" srcId="{F8B7217A-5069-4D88-8809-A699A29A792D}" destId="{6DF45A22-AE35-4BE0-8A6E-046AB12C42C9}" srcOrd="3" destOrd="0" parTransId="{780CD049-8AB7-439F-A4CE-19A82A9BCB9E}" sibTransId="{C5973825-54B2-4575-AD26-34993DF74DBB}"/>
    <dgm:cxn modelId="{65F91918-3AA2-4A36-9545-F92BDAFE641B}" type="presOf" srcId="{6DF45A22-AE35-4BE0-8A6E-046AB12C42C9}" destId="{1892D386-72A1-4E20-BD01-D3418C0D47A2}" srcOrd="0" destOrd="0" presId="urn:microsoft.com/office/officeart/2008/layout/HorizontalMultiLevelHierarchy"/>
    <dgm:cxn modelId="{12153890-E38C-44FC-8E32-8A2792EF8263}" type="presOf" srcId="{780CD049-8AB7-439F-A4CE-19A82A9BCB9E}" destId="{62DA61A5-B764-451E-A0B3-5CFC78956313}" srcOrd="0" destOrd="0" presId="urn:microsoft.com/office/officeart/2008/layout/HorizontalMultiLevelHierarchy"/>
    <dgm:cxn modelId="{F0795B5C-2BBC-4EE7-9391-9EC1FC24F257}" type="presOf" srcId="{10F6F842-9B5D-4143-BA28-4757F3A087DD}" destId="{112A274C-6902-427C-9E9F-5BD1EFE45845}" srcOrd="1" destOrd="0" presId="urn:microsoft.com/office/officeart/2008/layout/HorizontalMultiLevelHierarchy"/>
    <dgm:cxn modelId="{572AE978-CDCE-40A4-816E-3B3F4E8E8AD1}" type="presOf" srcId="{765FA413-7DF0-4011-BAB5-557DB798DA6F}" destId="{2E1A71F0-C0C5-4B3D-9905-8DFBF0A4AB88}" srcOrd="1" destOrd="0" presId="urn:microsoft.com/office/officeart/2008/layout/HorizontalMultiLevelHierarchy"/>
    <dgm:cxn modelId="{853C6ECD-BA34-4873-9527-86574717D89C}" type="presOf" srcId="{F8B7217A-5069-4D88-8809-A699A29A792D}" destId="{0F146908-DEC7-4F22-9D8F-766A4EFDC455}" srcOrd="0" destOrd="0" presId="urn:microsoft.com/office/officeart/2008/layout/HorizontalMultiLevelHierarchy"/>
    <dgm:cxn modelId="{007ABA86-7188-4F1B-94AE-A79BD8BECA71}" type="presOf" srcId="{765FA413-7DF0-4011-BAB5-557DB798DA6F}" destId="{1BC809EC-1152-4EBB-9B26-5C9E4FBA92C1}" srcOrd="0" destOrd="0" presId="urn:microsoft.com/office/officeart/2008/layout/HorizontalMultiLevelHierarchy"/>
    <dgm:cxn modelId="{6A91C3CF-7CF0-4405-AF2A-7229BBFEC3E2}" srcId="{F8B7217A-5069-4D88-8809-A699A29A792D}" destId="{3DD4C6EB-1452-405F-A139-488780C9F645}" srcOrd="4" destOrd="0" parTransId="{765FA413-7DF0-4011-BAB5-557DB798DA6F}" sibTransId="{56B41C59-75B5-48A5-B328-EA7577A00928}"/>
    <dgm:cxn modelId="{051CD260-A20A-4B36-B008-D48069663263}" type="presOf" srcId="{780CD049-8AB7-439F-A4CE-19A82A9BCB9E}" destId="{FF601BE7-3BCA-4875-8D31-BB4270B4FD46}" srcOrd="1" destOrd="0" presId="urn:microsoft.com/office/officeart/2008/layout/HorizontalMultiLevelHierarchy"/>
    <dgm:cxn modelId="{42A51B71-3A78-4696-A1F5-087F5C97A134}" type="presOf" srcId="{C9851C47-DEDC-4945-B26D-B95F9CE4E786}" destId="{8CC04A33-725F-4CD3-93E3-A23AF5A5334E}" srcOrd="0" destOrd="0" presId="urn:microsoft.com/office/officeart/2008/layout/HorizontalMultiLevelHierarchy"/>
    <dgm:cxn modelId="{E5E5D508-0BA4-4DA2-84D4-719F03F3E57B}" type="presOf" srcId="{37418C43-D011-4D4F-8C35-E972431E83EC}" destId="{8A968222-3900-4960-B646-80615EFA55E3}" srcOrd="0" destOrd="0" presId="urn:microsoft.com/office/officeart/2008/layout/HorizontalMultiLevelHierarchy"/>
    <dgm:cxn modelId="{31CEAF9C-6C2B-4562-9917-52DAAD7959C9}" type="presOf" srcId="{F2E4F012-5AEC-4F85-9E53-A80565BF3A68}" destId="{4B45428A-CCED-4859-A8FF-A84842677214}" srcOrd="0" destOrd="0" presId="urn:microsoft.com/office/officeart/2008/layout/HorizontalMultiLevelHierarchy"/>
    <dgm:cxn modelId="{00D855ED-8F07-4D74-8DF5-AEFE1A24AC64}" srcId="{F8B7217A-5069-4D88-8809-A699A29A792D}" destId="{F2E4F012-5AEC-4F85-9E53-A80565BF3A68}" srcOrd="0" destOrd="0" parTransId="{4185CCBC-E834-45DA-84BE-5235F303EE8B}" sibTransId="{F09E03EF-C0B3-44F3-8A26-F7BA19BDE664}"/>
    <dgm:cxn modelId="{BA10E1DA-E9CD-4652-81B5-00081B7429DA}" type="presParOf" srcId="{8A968222-3900-4960-B646-80615EFA55E3}" destId="{15CAD394-8F43-4A86-9221-772D29DB8D50}" srcOrd="0" destOrd="0" presId="urn:microsoft.com/office/officeart/2008/layout/HorizontalMultiLevelHierarchy"/>
    <dgm:cxn modelId="{FA33EA1A-EA79-4821-84AB-8271019F698D}" type="presParOf" srcId="{15CAD394-8F43-4A86-9221-772D29DB8D50}" destId="{0F146908-DEC7-4F22-9D8F-766A4EFDC455}" srcOrd="0" destOrd="0" presId="urn:microsoft.com/office/officeart/2008/layout/HorizontalMultiLevelHierarchy"/>
    <dgm:cxn modelId="{3DAB3E21-4F48-40A7-9314-95EB0C2E8760}" type="presParOf" srcId="{15CAD394-8F43-4A86-9221-772D29DB8D50}" destId="{2F91E6D3-48CA-418B-85FD-016467C75E32}" srcOrd="1" destOrd="0" presId="urn:microsoft.com/office/officeart/2008/layout/HorizontalMultiLevelHierarchy"/>
    <dgm:cxn modelId="{4797580F-35A3-4E99-881A-766DC5B329E3}" type="presParOf" srcId="{2F91E6D3-48CA-418B-85FD-016467C75E32}" destId="{DEB3FE26-48E2-46B4-B158-5C90C80E39CD}" srcOrd="0" destOrd="0" presId="urn:microsoft.com/office/officeart/2008/layout/HorizontalMultiLevelHierarchy"/>
    <dgm:cxn modelId="{58F4566A-6501-4CEF-9364-FA9F0B339756}" type="presParOf" srcId="{DEB3FE26-48E2-46B4-B158-5C90C80E39CD}" destId="{E72F1CA7-6882-4600-9DA4-8AE88D18509B}" srcOrd="0" destOrd="0" presId="urn:microsoft.com/office/officeart/2008/layout/HorizontalMultiLevelHierarchy"/>
    <dgm:cxn modelId="{0459AFD7-B7FA-497F-BCA1-43B5D1A9DA71}" type="presParOf" srcId="{2F91E6D3-48CA-418B-85FD-016467C75E32}" destId="{E869BD5D-1779-483D-A4B1-426D23D6DFF4}" srcOrd="1" destOrd="0" presId="urn:microsoft.com/office/officeart/2008/layout/HorizontalMultiLevelHierarchy"/>
    <dgm:cxn modelId="{21EA1621-533E-45F0-AF1F-0873799AD386}" type="presParOf" srcId="{E869BD5D-1779-483D-A4B1-426D23D6DFF4}" destId="{4B45428A-CCED-4859-A8FF-A84842677214}" srcOrd="0" destOrd="0" presId="urn:microsoft.com/office/officeart/2008/layout/HorizontalMultiLevelHierarchy"/>
    <dgm:cxn modelId="{357A7310-86AE-459F-ABE7-D6D1429E9AED}" type="presParOf" srcId="{E869BD5D-1779-483D-A4B1-426D23D6DFF4}" destId="{0CB8EFA4-C231-4913-B74F-6F30E4F2B9BF}" srcOrd="1" destOrd="0" presId="urn:microsoft.com/office/officeart/2008/layout/HorizontalMultiLevelHierarchy"/>
    <dgm:cxn modelId="{CF6498D9-D384-4731-81D9-DF3153C687B8}" type="presParOf" srcId="{2F91E6D3-48CA-418B-85FD-016467C75E32}" destId="{B2EE5386-EC9D-425C-A99C-302E08126BA3}" srcOrd="2" destOrd="0" presId="urn:microsoft.com/office/officeart/2008/layout/HorizontalMultiLevelHierarchy"/>
    <dgm:cxn modelId="{26560BF4-0A93-4B87-B5FD-C7253FFBB590}" type="presParOf" srcId="{B2EE5386-EC9D-425C-A99C-302E08126BA3}" destId="{605809EF-B5D1-42BB-88C2-CEF1845FDC38}" srcOrd="0" destOrd="0" presId="urn:microsoft.com/office/officeart/2008/layout/HorizontalMultiLevelHierarchy"/>
    <dgm:cxn modelId="{01B02368-9D53-4153-9B03-8F4AA3DCA72E}" type="presParOf" srcId="{2F91E6D3-48CA-418B-85FD-016467C75E32}" destId="{89AF2036-B5E2-4074-B6FE-380BB41490C2}" srcOrd="3" destOrd="0" presId="urn:microsoft.com/office/officeart/2008/layout/HorizontalMultiLevelHierarchy"/>
    <dgm:cxn modelId="{507ED252-C3DD-4669-BBC1-27921581D2F7}" type="presParOf" srcId="{89AF2036-B5E2-4074-B6FE-380BB41490C2}" destId="{49965F38-A543-40C7-B2A9-089346CFB0D5}" srcOrd="0" destOrd="0" presId="urn:microsoft.com/office/officeart/2008/layout/HorizontalMultiLevelHierarchy"/>
    <dgm:cxn modelId="{244D2AF6-E786-4E2B-9FA2-CAE1E10FC48E}" type="presParOf" srcId="{89AF2036-B5E2-4074-B6FE-380BB41490C2}" destId="{0B59A330-9712-42DA-80CF-1C9429787C44}" srcOrd="1" destOrd="0" presId="urn:microsoft.com/office/officeart/2008/layout/HorizontalMultiLevelHierarchy"/>
    <dgm:cxn modelId="{E35BFF13-1DE8-485C-8EA5-9F909B65910E}" type="presParOf" srcId="{2F91E6D3-48CA-418B-85FD-016467C75E32}" destId="{DB0CFC3B-65A2-40F2-9694-530DAA528114}" srcOrd="4" destOrd="0" presId="urn:microsoft.com/office/officeart/2008/layout/HorizontalMultiLevelHierarchy"/>
    <dgm:cxn modelId="{E5051FF7-BBF7-4D6A-9FFC-CCC68A49CB8B}" type="presParOf" srcId="{DB0CFC3B-65A2-40F2-9694-530DAA528114}" destId="{112A274C-6902-427C-9E9F-5BD1EFE45845}" srcOrd="0" destOrd="0" presId="urn:microsoft.com/office/officeart/2008/layout/HorizontalMultiLevelHierarchy"/>
    <dgm:cxn modelId="{527AC0C8-40F7-4BCC-986C-E30D91610B0B}" type="presParOf" srcId="{2F91E6D3-48CA-418B-85FD-016467C75E32}" destId="{3447CE8D-24B6-419C-8A61-B137F5E0F6BE}" srcOrd="5" destOrd="0" presId="urn:microsoft.com/office/officeart/2008/layout/HorizontalMultiLevelHierarchy"/>
    <dgm:cxn modelId="{A81B12FE-513E-44F2-8F48-65FB251D9490}" type="presParOf" srcId="{3447CE8D-24B6-419C-8A61-B137F5E0F6BE}" destId="{8CC04A33-725F-4CD3-93E3-A23AF5A5334E}" srcOrd="0" destOrd="0" presId="urn:microsoft.com/office/officeart/2008/layout/HorizontalMultiLevelHierarchy"/>
    <dgm:cxn modelId="{29498BC7-25E0-49A0-9E06-506D5BFBEF6E}" type="presParOf" srcId="{3447CE8D-24B6-419C-8A61-B137F5E0F6BE}" destId="{5EB296AC-C3C3-4C91-8F60-2ACF64F7ECC0}" srcOrd="1" destOrd="0" presId="urn:microsoft.com/office/officeart/2008/layout/HorizontalMultiLevelHierarchy"/>
    <dgm:cxn modelId="{A1E20554-3B79-43D1-8C27-F5E8162FA6A6}" type="presParOf" srcId="{2F91E6D3-48CA-418B-85FD-016467C75E32}" destId="{62DA61A5-B764-451E-A0B3-5CFC78956313}" srcOrd="6" destOrd="0" presId="urn:microsoft.com/office/officeart/2008/layout/HorizontalMultiLevelHierarchy"/>
    <dgm:cxn modelId="{0939ED26-F347-49D0-BA3D-AE46721615F4}" type="presParOf" srcId="{62DA61A5-B764-451E-A0B3-5CFC78956313}" destId="{FF601BE7-3BCA-4875-8D31-BB4270B4FD46}" srcOrd="0" destOrd="0" presId="urn:microsoft.com/office/officeart/2008/layout/HorizontalMultiLevelHierarchy"/>
    <dgm:cxn modelId="{C1CEB9F0-7EEE-4031-9B52-6915BFA7076D}" type="presParOf" srcId="{2F91E6D3-48CA-418B-85FD-016467C75E32}" destId="{84BB2512-7FE6-4214-9C5F-8873FD7324D4}" srcOrd="7" destOrd="0" presId="urn:microsoft.com/office/officeart/2008/layout/HorizontalMultiLevelHierarchy"/>
    <dgm:cxn modelId="{D75985D8-7A06-49DF-949D-F154D3514E6D}" type="presParOf" srcId="{84BB2512-7FE6-4214-9C5F-8873FD7324D4}" destId="{1892D386-72A1-4E20-BD01-D3418C0D47A2}" srcOrd="0" destOrd="0" presId="urn:microsoft.com/office/officeart/2008/layout/HorizontalMultiLevelHierarchy"/>
    <dgm:cxn modelId="{71BB8EE7-3602-4849-A283-3A34F1BF3999}" type="presParOf" srcId="{84BB2512-7FE6-4214-9C5F-8873FD7324D4}" destId="{88443D87-2A23-4ED4-9967-EAE2B8A17531}" srcOrd="1" destOrd="0" presId="urn:microsoft.com/office/officeart/2008/layout/HorizontalMultiLevelHierarchy"/>
    <dgm:cxn modelId="{57D1154A-6A5E-426B-B7EF-301509B8F483}" type="presParOf" srcId="{2F91E6D3-48CA-418B-85FD-016467C75E32}" destId="{1BC809EC-1152-4EBB-9B26-5C9E4FBA92C1}" srcOrd="8" destOrd="0" presId="urn:microsoft.com/office/officeart/2008/layout/HorizontalMultiLevelHierarchy"/>
    <dgm:cxn modelId="{0A674382-1458-4F3B-A6DF-708ED3EF3BBF}" type="presParOf" srcId="{1BC809EC-1152-4EBB-9B26-5C9E4FBA92C1}" destId="{2E1A71F0-C0C5-4B3D-9905-8DFBF0A4AB88}" srcOrd="0" destOrd="0" presId="urn:microsoft.com/office/officeart/2008/layout/HorizontalMultiLevelHierarchy"/>
    <dgm:cxn modelId="{65806A7C-4CF1-422F-A44F-61F94313A863}" type="presParOf" srcId="{2F91E6D3-48CA-418B-85FD-016467C75E32}" destId="{3E36383E-E0E3-4174-BCE7-010E4CE3B64E}" srcOrd="9" destOrd="0" presId="urn:microsoft.com/office/officeart/2008/layout/HorizontalMultiLevelHierarchy"/>
    <dgm:cxn modelId="{BFCBC7AC-1EDD-4994-91DB-3F37F1CA973D}" type="presParOf" srcId="{3E36383E-E0E3-4174-BCE7-010E4CE3B64E}" destId="{A63244AA-B459-4761-8EDF-D21288818C58}" srcOrd="0" destOrd="0" presId="urn:microsoft.com/office/officeart/2008/layout/HorizontalMultiLevelHierarchy"/>
    <dgm:cxn modelId="{4C3B4D0E-77EF-4798-BA66-87C5045EF375}" type="presParOf" srcId="{3E36383E-E0E3-4174-BCE7-010E4CE3B64E}" destId="{6343208C-B642-40C0-B013-4A1BFDC2FF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18C43-D011-4D4F-8C35-E972431E83EC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F8B7217A-5069-4D88-8809-A699A29A792D}">
      <dgm:prSet phldrT="[Text]" custT="1"/>
      <dgm:spPr/>
      <dgm:t>
        <a:bodyPr/>
        <a:lstStyle/>
        <a:p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Хронологичен обхват</a:t>
          </a:r>
          <a:endParaRPr lang="de-AT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F9879-7B90-4241-9896-C3909DFD9D64}" type="parTrans" cxnId="{5DCDB548-287F-42CC-9449-02495F51827F}">
      <dgm:prSet/>
      <dgm:spPr/>
      <dgm:t>
        <a:bodyPr/>
        <a:lstStyle/>
        <a:p>
          <a:endParaRPr lang="de-AT"/>
        </a:p>
      </dgm:t>
    </dgm:pt>
    <dgm:pt modelId="{79FE5CA4-853C-47A6-BA1B-70B80B78126C}" type="sibTrans" cxnId="{5DCDB548-287F-42CC-9449-02495F51827F}">
      <dgm:prSet/>
      <dgm:spPr/>
      <dgm:t>
        <a:bodyPr/>
        <a:lstStyle/>
        <a:p>
          <a:endParaRPr lang="de-AT"/>
        </a:p>
      </dgm:t>
    </dgm:pt>
    <dgm:pt modelId="{F2E4F012-5AEC-4F85-9E53-A80565BF3A6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Предримски 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85CCBC-E834-45DA-84BE-5235F303EE8B}" type="parTrans" cxnId="{00D855ED-8F07-4D74-8DF5-AEFE1A24AC64}">
      <dgm:prSet/>
      <dgm:spPr/>
      <dgm:t>
        <a:bodyPr/>
        <a:lstStyle/>
        <a:p>
          <a:endParaRPr lang="de-AT"/>
        </a:p>
      </dgm:t>
    </dgm:pt>
    <dgm:pt modelId="{F09E03EF-C0B3-44F3-8A26-F7BA19BDE664}" type="sibTrans" cxnId="{00D855ED-8F07-4D74-8DF5-AEFE1A24AC64}">
      <dgm:prSet/>
      <dgm:spPr/>
      <dgm:t>
        <a:bodyPr/>
        <a:lstStyle/>
        <a:p>
          <a:endParaRPr lang="de-AT"/>
        </a:p>
      </dgm:t>
    </dgm:pt>
    <dgm:pt modelId="{C9851C47-DEDC-4945-B26D-B95F9CE4E786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Късна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bg-BG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нтичност</a:t>
          </a:r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Средновековие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F6F842-9B5D-4143-BA28-4757F3A087DD}" type="parTrans" cxnId="{AE555421-94D9-4737-AE6A-04CFC500FD1A}">
      <dgm:prSet/>
      <dgm:spPr/>
      <dgm:t>
        <a:bodyPr/>
        <a:lstStyle/>
        <a:p>
          <a:endParaRPr lang="de-AT"/>
        </a:p>
      </dgm:t>
    </dgm:pt>
    <dgm:pt modelId="{E7651F39-D854-4925-B84E-DBFA5FB846C6}" type="sibTrans" cxnId="{AE555421-94D9-4737-AE6A-04CFC500FD1A}">
      <dgm:prSet/>
      <dgm:spPr/>
      <dgm:t>
        <a:bodyPr/>
        <a:lstStyle/>
        <a:p>
          <a:endParaRPr lang="de-AT"/>
        </a:p>
      </dgm:t>
    </dgm:pt>
    <dgm:pt modelId="{6DF45A22-AE35-4BE0-8A6E-046AB12C42C9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Османски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CD049-8AB7-439F-A4CE-19A82A9BCB9E}" type="parTrans" cxnId="{4BF11FA0-7B97-4867-A543-5F75C116375E}">
      <dgm:prSet/>
      <dgm:spPr/>
      <dgm:t>
        <a:bodyPr/>
        <a:lstStyle/>
        <a:p>
          <a:endParaRPr lang="de-AT"/>
        </a:p>
      </dgm:t>
    </dgm:pt>
    <dgm:pt modelId="{C5973825-54B2-4575-AD26-34993DF74DBB}" type="sibTrans" cxnId="{4BF11FA0-7B97-4867-A543-5F75C116375E}">
      <dgm:prSet/>
      <dgm:spPr/>
      <dgm:t>
        <a:bodyPr/>
        <a:lstStyle/>
        <a:p>
          <a:endParaRPr lang="de-AT"/>
        </a:p>
      </dgm:t>
    </dgm:pt>
    <dgm:pt modelId="{D8BF9B9E-EBEA-4478-8E50-F41825E112FB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Римски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8FC541-B997-40E3-98CE-B7558FA24499}" type="parTrans" cxnId="{A47899B8-1BE4-41EE-9E2B-565AF931DCA0}">
      <dgm:prSet/>
      <dgm:spPr/>
      <dgm:t>
        <a:bodyPr/>
        <a:lstStyle/>
        <a:p>
          <a:endParaRPr lang="de-AT"/>
        </a:p>
      </dgm:t>
    </dgm:pt>
    <dgm:pt modelId="{980B323D-651F-4DFE-B322-E133F8A6C0C7}" type="sibTrans" cxnId="{A47899B8-1BE4-41EE-9E2B-565AF931DCA0}">
      <dgm:prSet/>
      <dgm:spPr/>
      <dgm:t>
        <a:bodyPr/>
        <a:lstStyle/>
        <a:p>
          <a:endParaRPr lang="de-AT"/>
        </a:p>
      </dgm:t>
    </dgm:pt>
    <dgm:pt modelId="{3DD4C6EB-1452-405F-A139-488780C9F645}">
      <dgm:prSet phldrT="[Text]"/>
      <dgm:spPr/>
      <dgm:t>
        <a:bodyPr/>
        <a:lstStyle/>
        <a:p>
          <a:r>
            <a:rPr lang="de-AT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Ново</a:t>
          </a:r>
          <a:r>
            <a:rPr lang="de-AT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</a:t>
          </a:r>
          <a:r>
            <a:rPr lang="de-AT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(1878-1910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5FA413-7DF0-4011-BAB5-557DB798DA6F}" type="parTrans" cxnId="{6A91C3CF-7CF0-4405-AF2A-7229BBFEC3E2}">
      <dgm:prSet/>
      <dgm:spPr/>
      <dgm:t>
        <a:bodyPr/>
        <a:lstStyle/>
        <a:p>
          <a:endParaRPr lang="de-AT"/>
        </a:p>
      </dgm:t>
    </dgm:pt>
    <dgm:pt modelId="{56B41C59-75B5-48A5-B328-EA7577A00928}" type="sibTrans" cxnId="{6A91C3CF-7CF0-4405-AF2A-7229BBFEC3E2}">
      <dgm:prSet/>
      <dgm:spPr/>
      <dgm:t>
        <a:bodyPr/>
        <a:lstStyle/>
        <a:p>
          <a:endParaRPr lang="de-AT"/>
        </a:p>
      </dgm:t>
    </dgm:pt>
    <dgm:pt modelId="{8A968222-3900-4960-B646-80615EFA55E3}" type="pres">
      <dgm:prSet presAssocID="{37418C43-D011-4D4F-8C35-E972431E83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CAD394-8F43-4A86-9221-772D29DB8D50}" type="pres">
      <dgm:prSet presAssocID="{F8B7217A-5069-4D88-8809-A699A29A792D}" presName="root1" presStyleCnt="0"/>
      <dgm:spPr/>
      <dgm:t>
        <a:bodyPr/>
        <a:lstStyle/>
        <a:p>
          <a:endParaRPr lang="en-US"/>
        </a:p>
      </dgm:t>
    </dgm:pt>
    <dgm:pt modelId="{0F146908-DEC7-4F22-9D8F-766A4EFDC455}" type="pres">
      <dgm:prSet presAssocID="{F8B7217A-5069-4D88-8809-A699A29A792D}" presName="LevelOneTextNode" presStyleLbl="node0" presStyleIdx="0" presStyleCnt="1" custLinFactNeighborX="20109" custLinFactNeighborY="540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91E6D3-48CA-418B-85FD-016467C75E32}" type="pres">
      <dgm:prSet presAssocID="{F8B7217A-5069-4D88-8809-A699A29A792D}" presName="level2hierChild" presStyleCnt="0"/>
      <dgm:spPr/>
      <dgm:t>
        <a:bodyPr/>
        <a:lstStyle/>
        <a:p>
          <a:endParaRPr lang="en-US"/>
        </a:p>
      </dgm:t>
    </dgm:pt>
    <dgm:pt modelId="{DEB3FE26-48E2-46B4-B158-5C90C80E39CD}" type="pres">
      <dgm:prSet presAssocID="{4185CCBC-E834-45DA-84BE-5235F303EE8B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E72F1CA7-6882-4600-9DA4-8AE88D18509B}" type="pres">
      <dgm:prSet presAssocID="{4185CCBC-E834-45DA-84BE-5235F303EE8B}" presName="connTx" presStyleLbl="parChTrans1D2" presStyleIdx="0" presStyleCnt="5"/>
      <dgm:spPr/>
      <dgm:t>
        <a:bodyPr/>
        <a:lstStyle/>
        <a:p>
          <a:endParaRPr lang="de-DE"/>
        </a:p>
      </dgm:t>
    </dgm:pt>
    <dgm:pt modelId="{E869BD5D-1779-483D-A4B1-426D23D6DFF4}" type="pres">
      <dgm:prSet presAssocID="{F2E4F012-5AEC-4F85-9E53-A80565BF3A68}" presName="root2" presStyleCnt="0"/>
      <dgm:spPr/>
      <dgm:t>
        <a:bodyPr/>
        <a:lstStyle/>
        <a:p>
          <a:endParaRPr lang="en-US"/>
        </a:p>
      </dgm:t>
    </dgm:pt>
    <dgm:pt modelId="{4B45428A-CCED-4859-A8FF-A84842677214}" type="pres">
      <dgm:prSet presAssocID="{F2E4F012-5AEC-4F85-9E53-A80565BF3A6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CB8EFA4-C231-4913-B74F-6F30E4F2B9BF}" type="pres">
      <dgm:prSet presAssocID="{F2E4F012-5AEC-4F85-9E53-A80565BF3A68}" presName="level3hierChild" presStyleCnt="0"/>
      <dgm:spPr/>
      <dgm:t>
        <a:bodyPr/>
        <a:lstStyle/>
        <a:p>
          <a:endParaRPr lang="en-US"/>
        </a:p>
      </dgm:t>
    </dgm:pt>
    <dgm:pt modelId="{B2EE5386-EC9D-425C-A99C-302E08126BA3}" type="pres">
      <dgm:prSet presAssocID="{478FC541-B997-40E3-98CE-B7558FA24499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605809EF-B5D1-42BB-88C2-CEF1845FDC38}" type="pres">
      <dgm:prSet presAssocID="{478FC541-B997-40E3-98CE-B7558FA24499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9AF2036-B5E2-4074-B6FE-380BB41490C2}" type="pres">
      <dgm:prSet presAssocID="{D8BF9B9E-EBEA-4478-8E50-F41825E112FB}" presName="root2" presStyleCnt="0"/>
      <dgm:spPr/>
      <dgm:t>
        <a:bodyPr/>
        <a:lstStyle/>
        <a:p>
          <a:endParaRPr lang="en-US"/>
        </a:p>
      </dgm:t>
    </dgm:pt>
    <dgm:pt modelId="{49965F38-A543-40C7-B2A9-089346CFB0D5}" type="pres">
      <dgm:prSet presAssocID="{D8BF9B9E-EBEA-4478-8E50-F41825E112F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0B59A330-9712-42DA-80CF-1C9429787C44}" type="pres">
      <dgm:prSet presAssocID="{D8BF9B9E-EBEA-4478-8E50-F41825E112FB}" presName="level3hierChild" presStyleCnt="0"/>
      <dgm:spPr/>
      <dgm:t>
        <a:bodyPr/>
        <a:lstStyle/>
        <a:p>
          <a:endParaRPr lang="en-US"/>
        </a:p>
      </dgm:t>
    </dgm:pt>
    <dgm:pt modelId="{DB0CFC3B-65A2-40F2-9694-530DAA528114}" type="pres">
      <dgm:prSet presAssocID="{10F6F842-9B5D-4143-BA28-4757F3A087DD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112A274C-6902-427C-9E9F-5BD1EFE45845}" type="pres">
      <dgm:prSet presAssocID="{10F6F842-9B5D-4143-BA28-4757F3A087DD}" presName="connTx" presStyleLbl="parChTrans1D2" presStyleIdx="2" presStyleCnt="5"/>
      <dgm:spPr/>
      <dgm:t>
        <a:bodyPr/>
        <a:lstStyle/>
        <a:p>
          <a:endParaRPr lang="de-DE"/>
        </a:p>
      </dgm:t>
    </dgm:pt>
    <dgm:pt modelId="{3447CE8D-24B6-419C-8A61-B137F5E0F6BE}" type="pres">
      <dgm:prSet presAssocID="{C9851C47-DEDC-4945-B26D-B95F9CE4E786}" presName="root2" presStyleCnt="0"/>
      <dgm:spPr/>
      <dgm:t>
        <a:bodyPr/>
        <a:lstStyle/>
        <a:p>
          <a:endParaRPr lang="en-US"/>
        </a:p>
      </dgm:t>
    </dgm:pt>
    <dgm:pt modelId="{8CC04A33-725F-4CD3-93E3-A23AF5A5334E}" type="pres">
      <dgm:prSet presAssocID="{C9851C47-DEDC-4945-B26D-B95F9CE4E78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B296AC-C3C3-4C91-8F60-2ACF64F7ECC0}" type="pres">
      <dgm:prSet presAssocID="{C9851C47-DEDC-4945-B26D-B95F9CE4E786}" presName="level3hierChild" presStyleCnt="0"/>
      <dgm:spPr/>
      <dgm:t>
        <a:bodyPr/>
        <a:lstStyle/>
        <a:p>
          <a:endParaRPr lang="en-US"/>
        </a:p>
      </dgm:t>
    </dgm:pt>
    <dgm:pt modelId="{62DA61A5-B764-451E-A0B3-5CFC78956313}" type="pres">
      <dgm:prSet presAssocID="{780CD049-8AB7-439F-A4CE-19A82A9BCB9E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FF601BE7-3BCA-4875-8D31-BB4270B4FD46}" type="pres">
      <dgm:prSet presAssocID="{780CD049-8AB7-439F-A4CE-19A82A9BCB9E}" presName="connTx" presStyleLbl="parChTrans1D2" presStyleIdx="3" presStyleCnt="5"/>
      <dgm:spPr/>
      <dgm:t>
        <a:bodyPr/>
        <a:lstStyle/>
        <a:p>
          <a:endParaRPr lang="de-DE"/>
        </a:p>
      </dgm:t>
    </dgm:pt>
    <dgm:pt modelId="{84BB2512-7FE6-4214-9C5F-8873FD7324D4}" type="pres">
      <dgm:prSet presAssocID="{6DF45A22-AE35-4BE0-8A6E-046AB12C42C9}" presName="root2" presStyleCnt="0"/>
      <dgm:spPr/>
      <dgm:t>
        <a:bodyPr/>
        <a:lstStyle/>
        <a:p>
          <a:endParaRPr lang="en-US"/>
        </a:p>
      </dgm:t>
    </dgm:pt>
    <dgm:pt modelId="{1892D386-72A1-4E20-BD01-D3418C0D47A2}" type="pres">
      <dgm:prSet presAssocID="{6DF45A22-AE35-4BE0-8A6E-046AB12C42C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443D87-2A23-4ED4-9967-EAE2B8A17531}" type="pres">
      <dgm:prSet presAssocID="{6DF45A22-AE35-4BE0-8A6E-046AB12C42C9}" presName="level3hierChild" presStyleCnt="0"/>
      <dgm:spPr/>
      <dgm:t>
        <a:bodyPr/>
        <a:lstStyle/>
        <a:p>
          <a:endParaRPr lang="en-US"/>
        </a:p>
      </dgm:t>
    </dgm:pt>
    <dgm:pt modelId="{1BC809EC-1152-4EBB-9B26-5C9E4FBA92C1}" type="pres">
      <dgm:prSet presAssocID="{765FA413-7DF0-4011-BAB5-557DB798DA6F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2E1A71F0-C0C5-4B3D-9905-8DFBF0A4AB88}" type="pres">
      <dgm:prSet presAssocID="{765FA413-7DF0-4011-BAB5-557DB798DA6F}" presName="connTx" presStyleLbl="parChTrans1D2" presStyleIdx="4" presStyleCnt="5"/>
      <dgm:spPr/>
      <dgm:t>
        <a:bodyPr/>
        <a:lstStyle/>
        <a:p>
          <a:endParaRPr lang="de-DE"/>
        </a:p>
      </dgm:t>
    </dgm:pt>
    <dgm:pt modelId="{3E36383E-E0E3-4174-BCE7-010E4CE3B64E}" type="pres">
      <dgm:prSet presAssocID="{3DD4C6EB-1452-405F-A139-488780C9F645}" presName="root2" presStyleCnt="0"/>
      <dgm:spPr/>
      <dgm:t>
        <a:bodyPr/>
        <a:lstStyle/>
        <a:p>
          <a:endParaRPr lang="en-US"/>
        </a:p>
      </dgm:t>
    </dgm:pt>
    <dgm:pt modelId="{A63244AA-B459-4761-8EDF-D21288818C58}" type="pres">
      <dgm:prSet presAssocID="{3DD4C6EB-1452-405F-A139-488780C9F64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6343208C-B642-40C0-B013-4A1BFDC2FF3D}" type="pres">
      <dgm:prSet presAssocID="{3DD4C6EB-1452-405F-A139-488780C9F645}" presName="level3hierChild" presStyleCnt="0"/>
      <dgm:spPr/>
      <dgm:t>
        <a:bodyPr/>
        <a:lstStyle/>
        <a:p>
          <a:endParaRPr lang="en-US"/>
        </a:p>
      </dgm:t>
    </dgm:pt>
  </dgm:ptLst>
  <dgm:cxnLst>
    <dgm:cxn modelId="{D3C58D41-C42C-4A66-8BE2-49BB6D1E6285}" type="presOf" srcId="{D8BF9B9E-EBEA-4478-8E50-F41825E112FB}" destId="{49965F38-A543-40C7-B2A9-089346CFB0D5}" srcOrd="0" destOrd="0" presId="urn:microsoft.com/office/officeart/2008/layout/HorizontalMultiLevelHierarchy"/>
    <dgm:cxn modelId="{0DB08681-DDE2-4F94-BD74-654F3FD2F5DB}" type="presOf" srcId="{4185CCBC-E834-45DA-84BE-5235F303EE8B}" destId="{E72F1CA7-6882-4600-9DA4-8AE88D18509B}" srcOrd="1" destOrd="0" presId="urn:microsoft.com/office/officeart/2008/layout/HorizontalMultiLevelHierarchy"/>
    <dgm:cxn modelId="{BC6703A5-A88C-4DD6-84DD-953F439DE445}" type="presOf" srcId="{10F6F842-9B5D-4143-BA28-4757F3A087DD}" destId="{112A274C-6902-427C-9E9F-5BD1EFE45845}" srcOrd="1" destOrd="0" presId="urn:microsoft.com/office/officeart/2008/layout/HorizontalMultiLevelHierarchy"/>
    <dgm:cxn modelId="{AE555421-94D9-4737-AE6A-04CFC500FD1A}" srcId="{F8B7217A-5069-4D88-8809-A699A29A792D}" destId="{C9851C47-DEDC-4945-B26D-B95F9CE4E786}" srcOrd="2" destOrd="0" parTransId="{10F6F842-9B5D-4143-BA28-4757F3A087DD}" sibTransId="{E7651F39-D854-4925-B84E-DBFA5FB846C6}"/>
    <dgm:cxn modelId="{6DBEDBAD-4042-40ED-BE5A-AC57E118C36D}" type="presOf" srcId="{10F6F842-9B5D-4143-BA28-4757F3A087DD}" destId="{DB0CFC3B-65A2-40F2-9694-530DAA528114}" srcOrd="0" destOrd="0" presId="urn:microsoft.com/office/officeart/2008/layout/HorizontalMultiLevelHierarchy"/>
    <dgm:cxn modelId="{A6AF84E5-486A-442A-B4BB-712EDCB7A08E}" type="presOf" srcId="{780CD049-8AB7-439F-A4CE-19A82A9BCB9E}" destId="{FF601BE7-3BCA-4875-8D31-BB4270B4FD46}" srcOrd="1" destOrd="0" presId="urn:microsoft.com/office/officeart/2008/layout/HorizontalMultiLevelHierarchy"/>
    <dgm:cxn modelId="{5DCDB548-287F-42CC-9449-02495F51827F}" srcId="{37418C43-D011-4D4F-8C35-E972431E83EC}" destId="{F8B7217A-5069-4D88-8809-A699A29A792D}" srcOrd="0" destOrd="0" parTransId="{859F9879-7B90-4241-9896-C3909DFD9D64}" sibTransId="{79FE5CA4-853C-47A6-BA1B-70B80B78126C}"/>
    <dgm:cxn modelId="{A47899B8-1BE4-41EE-9E2B-565AF931DCA0}" srcId="{F8B7217A-5069-4D88-8809-A699A29A792D}" destId="{D8BF9B9E-EBEA-4478-8E50-F41825E112FB}" srcOrd="1" destOrd="0" parTransId="{478FC541-B997-40E3-98CE-B7558FA24499}" sibTransId="{980B323D-651F-4DFE-B322-E133F8A6C0C7}"/>
    <dgm:cxn modelId="{E910D679-9384-46A3-8168-1E9E8E2BC568}" type="presOf" srcId="{F8B7217A-5069-4D88-8809-A699A29A792D}" destId="{0F146908-DEC7-4F22-9D8F-766A4EFDC455}" srcOrd="0" destOrd="0" presId="urn:microsoft.com/office/officeart/2008/layout/HorizontalMultiLevelHierarchy"/>
    <dgm:cxn modelId="{FF81D68C-2B66-4FB6-99FD-B45CD79FD018}" type="presOf" srcId="{6DF45A22-AE35-4BE0-8A6E-046AB12C42C9}" destId="{1892D386-72A1-4E20-BD01-D3418C0D47A2}" srcOrd="0" destOrd="0" presId="urn:microsoft.com/office/officeart/2008/layout/HorizontalMultiLevelHierarchy"/>
    <dgm:cxn modelId="{05084B26-E0A7-473A-85BF-7353E233B714}" type="presOf" srcId="{765FA413-7DF0-4011-BAB5-557DB798DA6F}" destId="{1BC809EC-1152-4EBB-9B26-5C9E4FBA92C1}" srcOrd="0" destOrd="0" presId="urn:microsoft.com/office/officeart/2008/layout/HorizontalMultiLevelHierarchy"/>
    <dgm:cxn modelId="{D12C1CCC-2B42-4912-9C29-D9375BB8107F}" type="presOf" srcId="{3DD4C6EB-1452-405F-A139-488780C9F645}" destId="{A63244AA-B459-4761-8EDF-D21288818C58}" srcOrd="0" destOrd="0" presId="urn:microsoft.com/office/officeart/2008/layout/HorizontalMultiLevelHierarchy"/>
    <dgm:cxn modelId="{4BF11FA0-7B97-4867-A543-5F75C116375E}" srcId="{F8B7217A-5069-4D88-8809-A699A29A792D}" destId="{6DF45A22-AE35-4BE0-8A6E-046AB12C42C9}" srcOrd="3" destOrd="0" parTransId="{780CD049-8AB7-439F-A4CE-19A82A9BCB9E}" sibTransId="{C5973825-54B2-4575-AD26-34993DF74DBB}"/>
    <dgm:cxn modelId="{544A1F48-1CB6-4E03-9C20-2D51EF50D69E}" type="presOf" srcId="{765FA413-7DF0-4011-BAB5-557DB798DA6F}" destId="{2E1A71F0-C0C5-4B3D-9905-8DFBF0A4AB88}" srcOrd="1" destOrd="0" presId="urn:microsoft.com/office/officeart/2008/layout/HorizontalMultiLevelHierarchy"/>
    <dgm:cxn modelId="{C73CC052-9061-469E-A815-23CCB49B7452}" type="presOf" srcId="{37418C43-D011-4D4F-8C35-E972431E83EC}" destId="{8A968222-3900-4960-B646-80615EFA55E3}" srcOrd="0" destOrd="0" presId="urn:microsoft.com/office/officeart/2008/layout/HorizontalMultiLevelHierarchy"/>
    <dgm:cxn modelId="{A084C1F9-AB26-4F24-9FDC-D7C63B0FC471}" type="presOf" srcId="{F2E4F012-5AEC-4F85-9E53-A80565BF3A68}" destId="{4B45428A-CCED-4859-A8FF-A84842677214}" srcOrd="0" destOrd="0" presId="urn:microsoft.com/office/officeart/2008/layout/HorizontalMultiLevelHierarchy"/>
    <dgm:cxn modelId="{70ECE3C3-0A11-47A3-819F-834DE98E354E}" type="presOf" srcId="{478FC541-B997-40E3-98CE-B7558FA24499}" destId="{B2EE5386-EC9D-425C-A99C-302E08126BA3}" srcOrd="0" destOrd="0" presId="urn:microsoft.com/office/officeart/2008/layout/HorizontalMultiLevelHierarchy"/>
    <dgm:cxn modelId="{25768046-FAD5-433E-AE40-0EF566D41325}" type="presOf" srcId="{780CD049-8AB7-439F-A4CE-19A82A9BCB9E}" destId="{62DA61A5-B764-451E-A0B3-5CFC78956313}" srcOrd="0" destOrd="0" presId="urn:microsoft.com/office/officeart/2008/layout/HorizontalMultiLevelHierarchy"/>
    <dgm:cxn modelId="{6A91C3CF-7CF0-4405-AF2A-7229BBFEC3E2}" srcId="{F8B7217A-5069-4D88-8809-A699A29A792D}" destId="{3DD4C6EB-1452-405F-A139-488780C9F645}" srcOrd="4" destOrd="0" parTransId="{765FA413-7DF0-4011-BAB5-557DB798DA6F}" sibTransId="{56B41C59-75B5-48A5-B328-EA7577A00928}"/>
    <dgm:cxn modelId="{4D9EBB46-334F-4DED-93B6-C13FB0387C06}" type="presOf" srcId="{4185CCBC-E834-45DA-84BE-5235F303EE8B}" destId="{DEB3FE26-48E2-46B4-B158-5C90C80E39CD}" srcOrd="0" destOrd="0" presId="urn:microsoft.com/office/officeart/2008/layout/HorizontalMultiLevelHierarchy"/>
    <dgm:cxn modelId="{E509B6E3-EC54-4BDA-BAAC-16D499B2DBFE}" type="presOf" srcId="{478FC541-B997-40E3-98CE-B7558FA24499}" destId="{605809EF-B5D1-42BB-88C2-CEF1845FDC38}" srcOrd="1" destOrd="0" presId="urn:microsoft.com/office/officeart/2008/layout/HorizontalMultiLevelHierarchy"/>
    <dgm:cxn modelId="{00D855ED-8F07-4D74-8DF5-AEFE1A24AC64}" srcId="{F8B7217A-5069-4D88-8809-A699A29A792D}" destId="{F2E4F012-5AEC-4F85-9E53-A80565BF3A68}" srcOrd="0" destOrd="0" parTransId="{4185CCBC-E834-45DA-84BE-5235F303EE8B}" sibTransId="{F09E03EF-C0B3-44F3-8A26-F7BA19BDE664}"/>
    <dgm:cxn modelId="{3E23C0B5-58D8-4349-8EAE-97087535E8A0}" type="presOf" srcId="{C9851C47-DEDC-4945-B26D-B95F9CE4E786}" destId="{8CC04A33-725F-4CD3-93E3-A23AF5A5334E}" srcOrd="0" destOrd="0" presId="urn:microsoft.com/office/officeart/2008/layout/HorizontalMultiLevelHierarchy"/>
    <dgm:cxn modelId="{CE7F84DC-1032-42C5-BD78-EFC3B3FFEEBE}" type="presParOf" srcId="{8A968222-3900-4960-B646-80615EFA55E3}" destId="{15CAD394-8F43-4A86-9221-772D29DB8D50}" srcOrd="0" destOrd="0" presId="urn:microsoft.com/office/officeart/2008/layout/HorizontalMultiLevelHierarchy"/>
    <dgm:cxn modelId="{61BE491B-960D-43DE-A9E3-ADC0D0FF0688}" type="presParOf" srcId="{15CAD394-8F43-4A86-9221-772D29DB8D50}" destId="{0F146908-DEC7-4F22-9D8F-766A4EFDC455}" srcOrd="0" destOrd="0" presId="urn:microsoft.com/office/officeart/2008/layout/HorizontalMultiLevelHierarchy"/>
    <dgm:cxn modelId="{891B78AB-DA0B-4C03-8DB3-F9EBB66A47BC}" type="presParOf" srcId="{15CAD394-8F43-4A86-9221-772D29DB8D50}" destId="{2F91E6D3-48CA-418B-85FD-016467C75E32}" srcOrd="1" destOrd="0" presId="urn:microsoft.com/office/officeart/2008/layout/HorizontalMultiLevelHierarchy"/>
    <dgm:cxn modelId="{AACC2582-F636-4DFE-9646-2365019DEB3E}" type="presParOf" srcId="{2F91E6D3-48CA-418B-85FD-016467C75E32}" destId="{DEB3FE26-48E2-46B4-B158-5C90C80E39CD}" srcOrd="0" destOrd="0" presId="urn:microsoft.com/office/officeart/2008/layout/HorizontalMultiLevelHierarchy"/>
    <dgm:cxn modelId="{91D62D50-D02A-4C7E-856D-1789ECEC55FF}" type="presParOf" srcId="{DEB3FE26-48E2-46B4-B158-5C90C80E39CD}" destId="{E72F1CA7-6882-4600-9DA4-8AE88D18509B}" srcOrd="0" destOrd="0" presId="urn:microsoft.com/office/officeart/2008/layout/HorizontalMultiLevelHierarchy"/>
    <dgm:cxn modelId="{6B2E45A2-ED2A-405F-BB93-57AAC9B6C122}" type="presParOf" srcId="{2F91E6D3-48CA-418B-85FD-016467C75E32}" destId="{E869BD5D-1779-483D-A4B1-426D23D6DFF4}" srcOrd="1" destOrd="0" presId="urn:microsoft.com/office/officeart/2008/layout/HorizontalMultiLevelHierarchy"/>
    <dgm:cxn modelId="{8F630378-8D1E-4C81-B2F8-BCA47111CDEC}" type="presParOf" srcId="{E869BD5D-1779-483D-A4B1-426D23D6DFF4}" destId="{4B45428A-CCED-4859-A8FF-A84842677214}" srcOrd="0" destOrd="0" presId="urn:microsoft.com/office/officeart/2008/layout/HorizontalMultiLevelHierarchy"/>
    <dgm:cxn modelId="{B1E998B5-E519-4A2B-875B-71154550E0AA}" type="presParOf" srcId="{E869BD5D-1779-483D-A4B1-426D23D6DFF4}" destId="{0CB8EFA4-C231-4913-B74F-6F30E4F2B9BF}" srcOrd="1" destOrd="0" presId="urn:microsoft.com/office/officeart/2008/layout/HorizontalMultiLevelHierarchy"/>
    <dgm:cxn modelId="{E1D08A73-9252-45F3-A157-2D47791C36A4}" type="presParOf" srcId="{2F91E6D3-48CA-418B-85FD-016467C75E32}" destId="{B2EE5386-EC9D-425C-A99C-302E08126BA3}" srcOrd="2" destOrd="0" presId="urn:microsoft.com/office/officeart/2008/layout/HorizontalMultiLevelHierarchy"/>
    <dgm:cxn modelId="{2486D996-0FB5-4363-994E-1DBECD8E95D8}" type="presParOf" srcId="{B2EE5386-EC9D-425C-A99C-302E08126BA3}" destId="{605809EF-B5D1-42BB-88C2-CEF1845FDC38}" srcOrd="0" destOrd="0" presId="urn:microsoft.com/office/officeart/2008/layout/HorizontalMultiLevelHierarchy"/>
    <dgm:cxn modelId="{26F295D7-2BF2-4E17-84BC-43375C326E2A}" type="presParOf" srcId="{2F91E6D3-48CA-418B-85FD-016467C75E32}" destId="{89AF2036-B5E2-4074-B6FE-380BB41490C2}" srcOrd="3" destOrd="0" presId="urn:microsoft.com/office/officeart/2008/layout/HorizontalMultiLevelHierarchy"/>
    <dgm:cxn modelId="{7788B323-52E1-40BA-A3E3-0FD3C5624319}" type="presParOf" srcId="{89AF2036-B5E2-4074-B6FE-380BB41490C2}" destId="{49965F38-A543-40C7-B2A9-089346CFB0D5}" srcOrd="0" destOrd="0" presId="urn:microsoft.com/office/officeart/2008/layout/HorizontalMultiLevelHierarchy"/>
    <dgm:cxn modelId="{8DCF2BFF-A161-4AAB-8364-35BCBB23BCC9}" type="presParOf" srcId="{89AF2036-B5E2-4074-B6FE-380BB41490C2}" destId="{0B59A330-9712-42DA-80CF-1C9429787C44}" srcOrd="1" destOrd="0" presId="urn:microsoft.com/office/officeart/2008/layout/HorizontalMultiLevelHierarchy"/>
    <dgm:cxn modelId="{39229EE4-C121-4EC4-A341-4DB1AF150713}" type="presParOf" srcId="{2F91E6D3-48CA-418B-85FD-016467C75E32}" destId="{DB0CFC3B-65A2-40F2-9694-530DAA528114}" srcOrd="4" destOrd="0" presId="urn:microsoft.com/office/officeart/2008/layout/HorizontalMultiLevelHierarchy"/>
    <dgm:cxn modelId="{79889D52-F515-4507-8BD8-0E839EC45A02}" type="presParOf" srcId="{DB0CFC3B-65A2-40F2-9694-530DAA528114}" destId="{112A274C-6902-427C-9E9F-5BD1EFE45845}" srcOrd="0" destOrd="0" presId="urn:microsoft.com/office/officeart/2008/layout/HorizontalMultiLevelHierarchy"/>
    <dgm:cxn modelId="{BBDFD267-ADD0-49E3-885F-5D6BA7C957D7}" type="presParOf" srcId="{2F91E6D3-48CA-418B-85FD-016467C75E32}" destId="{3447CE8D-24B6-419C-8A61-B137F5E0F6BE}" srcOrd="5" destOrd="0" presId="urn:microsoft.com/office/officeart/2008/layout/HorizontalMultiLevelHierarchy"/>
    <dgm:cxn modelId="{6EDCF52C-D383-4AFA-B24F-611918CB8D30}" type="presParOf" srcId="{3447CE8D-24B6-419C-8A61-B137F5E0F6BE}" destId="{8CC04A33-725F-4CD3-93E3-A23AF5A5334E}" srcOrd="0" destOrd="0" presId="urn:microsoft.com/office/officeart/2008/layout/HorizontalMultiLevelHierarchy"/>
    <dgm:cxn modelId="{E43DA340-4975-4A6D-BD66-40485D640DF7}" type="presParOf" srcId="{3447CE8D-24B6-419C-8A61-B137F5E0F6BE}" destId="{5EB296AC-C3C3-4C91-8F60-2ACF64F7ECC0}" srcOrd="1" destOrd="0" presId="urn:microsoft.com/office/officeart/2008/layout/HorizontalMultiLevelHierarchy"/>
    <dgm:cxn modelId="{10EF535F-CC37-4C4D-BD9B-F9BDA3CFA5A9}" type="presParOf" srcId="{2F91E6D3-48CA-418B-85FD-016467C75E32}" destId="{62DA61A5-B764-451E-A0B3-5CFC78956313}" srcOrd="6" destOrd="0" presId="urn:microsoft.com/office/officeart/2008/layout/HorizontalMultiLevelHierarchy"/>
    <dgm:cxn modelId="{13ACE5C2-8142-4023-8A92-9CF812C1740C}" type="presParOf" srcId="{62DA61A5-B764-451E-A0B3-5CFC78956313}" destId="{FF601BE7-3BCA-4875-8D31-BB4270B4FD46}" srcOrd="0" destOrd="0" presId="urn:microsoft.com/office/officeart/2008/layout/HorizontalMultiLevelHierarchy"/>
    <dgm:cxn modelId="{7D1C14DE-C8D2-4318-82C9-4DF6BE3BDA91}" type="presParOf" srcId="{2F91E6D3-48CA-418B-85FD-016467C75E32}" destId="{84BB2512-7FE6-4214-9C5F-8873FD7324D4}" srcOrd="7" destOrd="0" presId="urn:microsoft.com/office/officeart/2008/layout/HorizontalMultiLevelHierarchy"/>
    <dgm:cxn modelId="{6766FEAB-DFB2-400D-87A1-82F5B11F592C}" type="presParOf" srcId="{84BB2512-7FE6-4214-9C5F-8873FD7324D4}" destId="{1892D386-72A1-4E20-BD01-D3418C0D47A2}" srcOrd="0" destOrd="0" presId="urn:microsoft.com/office/officeart/2008/layout/HorizontalMultiLevelHierarchy"/>
    <dgm:cxn modelId="{1A3CCF51-BA6D-4D27-8ABC-CDCE88E12566}" type="presParOf" srcId="{84BB2512-7FE6-4214-9C5F-8873FD7324D4}" destId="{88443D87-2A23-4ED4-9967-EAE2B8A17531}" srcOrd="1" destOrd="0" presId="urn:microsoft.com/office/officeart/2008/layout/HorizontalMultiLevelHierarchy"/>
    <dgm:cxn modelId="{F206EAEB-A3B7-4D4F-9EE0-85A6F7020CDF}" type="presParOf" srcId="{2F91E6D3-48CA-418B-85FD-016467C75E32}" destId="{1BC809EC-1152-4EBB-9B26-5C9E4FBA92C1}" srcOrd="8" destOrd="0" presId="urn:microsoft.com/office/officeart/2008/layout/HorizontalMultiLevelHierarchy"/>
    <dgm:cxn modelId="{35C804D6-1ACD-4D90-B5E5-DDEE488C4E39}" type="presParOf" srcId="{1BC809EC-1152-4EBB-9B26-5C9E4FBA92C1}" destId="{2E1A71F0-C0C5-4B3D-9905-8DFBF0A4AB88}" srcOrd="0" destOrd="0" presId="urn:microsoft.com/office/officeart/2008/layout/HorizontalMultiLevelHierarchy"/>
    <dgm:cxn modelId="{6B749F1E-6DA3-4F59-A195-E3CFB1B2898F}" type="presParOf" srcId="{2F91E6D3-48CA-418B-85FD-016467C75E32}" destId="{3E36383E-E0E3-4174-BCE7-010E4CE3B64E}" srcOrd="9" destOrd="0" presId="urn:microsoft.com/office/officeart/2008/layout/HorizontalMultiLevelHierarchy"/>
    <dgm:cxn modelId="{59660D75-F953-438F-B074-66E8EA338F4B}" type="presParOf" srcId="{3E36383E-E0E3-4174-BCE7-010E4CE3B64E}" destId="{A63244AA-B459-4761-8EDF-D21288818C58}" srcOrd="0" destOrd="0" presId="urn:microsoft.com/office/officeart/2008/layout/HorizontalMultiLevelHierarchy"/>
    <dgm:cxn modelId="{D1F41741-461C-4ADA-AD28-CF02B9D05597}" type="presParOf" srcId="{3E36383E-E0E3-4174-BCE7-010E4CE3B64E}" destId="{6343208C-B642-40C0-B013-4A1BFDC2FF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418C43-D011-4D4F-8C35-E972431E83EC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F8B7217A-5069-4D88-8809-A699A29A792D}">
      <dgm:prSet phldrT="[Text]" custT="1"/>
      <dgm:spPr/>
      <dgm:t>
        <a:bodyPr/>
        <a:lstStyle/>
        <a:p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Методология</a:t>
          </a:r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база данни</a:t>
          </a:r>
          <a:endParaRPr lang="de-AT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F9879-7B90-4241-9896-C3909DFD9D64}" type="parTrans" cxnId="{5DCDB548-287F-42CC-9449-02495F51827F}">
      <dgm:prSet/>
      <dgm:spPr/>
      <dgm:t>
        <a:bodyPr/>
        <a:lstStyle/>
        <a:p>
          <a:endParaRPr lang="de-AT"/>
        </a:p>
      </dgm:t>
    </dgm:pt>
    <dgm:pt modelId="{79FE5CA4-853C-47A6-BA1B-70B80B78126C}" type="sibTrans" cxnId="{5DCDB548-287F-42CC-9449-02495F51827F}">
      <dgm:prSet/>
      <dgm:spPr/>
      <dgm:t>
        <a:bodyPr/>
        <a:lstStyle/>
        <a:p>
          <a:endParaRPr lang="de-AT"/>
        </a:p>
      </dgm:t>
    </dgm:pt>
    <dgm:pt modelId="{F2E4F012-5AEC-4F85-9E53-A80565BF3A68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Наративни извори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85CCBC-E834-45DA-84BE-5235F303EE8B}" type="parTrans" cxnId="{00D855ED-8F07-4D74-8DF5-AEFE1A24AC64}">
      <dgm:prSet/>
      <dgm:spPr/>
      <dgm:t>
        <a:bodyPr/>
        <a:lstStyle/>
        <a:p>
          <a:endParaRPr lang="de-AT"/>
        </a:p>
      </dgm:t>
    </dgm:pt>
    <dgm:pt modelId="{F09E03EF-C0B3-44F3-8A26-F7BA19BDE664}" type="sibTrans" cxnId="{00D855ED-8F07-4D74-8DF5-AEFE1A24AC64}">
      <dgm:prSet/>
      <dgm:spPr/>
      <dgm:t>
        <a:bodyPr/>
        <a:lstStyle/>
        <a:p>
          <a:endParaRPr lang="de-AT"/>
        </a:p>
      </dgm:t>
    </dgm:pt>
    <dgm:pt modelId="{C9851C47-DEDC-4945-B26D-B95F9CE4E786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Археологически данни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F6F842-9B5D-4143-BA28-4757F3A087DD}" type="parTrans" cxnId="{AE555421-94D9-4737-AE6A-04CFC500FD1A}">
      <dgm:prSet/>
      <dgm:spPr/>
      <dgm:t>
        <a:bodyPr/>
        <a:lstStyle/>
        <a:p>
          <a:endParaRPr lang="de-AT"/>
        </a:p>
      </dgm:t>
    </dgm:pt>
    <dgm:pt modelId="{E7651F39-D854-4925-B84E-DBFA5FB846C6}" type="sibTrans" cxnId="{AE555421-94D9-4737-AE6A-04CFC500FD1A}">
      <dgm:prSet/>
      <dgm:spPr/>
      <dgm:t>
        <a:bodyPr/>
        <a:lstStyle/>
        <a:p>
          <a:endParaRPr lang="de-AT"/>
        </a:p>
      </dgm:t>
    </dgm:pt>
    <dgm:pt modelId="{6DF45A22-AE35-4BE0-8A6E-046AB12C42C9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Теренни проучвания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CD049-8AB7-439F-A4CE-19A82A9BCB9E}" type="parTrans" cxnId="{4BF11FA0-7B97-4867-A543-5F75C116375E}">
      <dgm:prSet/>
      <dgm:spPr/>
      <dgm:t>
        <a:bodyPr/>
        <a:lstStyle/>
        <a:p>
          <a:endParaRPr lang="de-AT"/>
        </a:p>
      </dgm:t>
    </dgm:pt>
    <dgm:pt modelId="{C5973825-54B2-4575-AD26-34993DF74DBB}" type="sibTrans" cxnId="{4BF11FA0-7B97-4867-A543-5F75C116375E}">
      <dgm:prSet/>
      <dgm:spPr/>
      <dgm:t>
        <a:bodyPr/>
        <a:lstStyle/>
        <a:p>
          <a:endParaRPr lang="de-AT"/>
        </a:p>
      </dgm:t>
    </dgm:pt>
    <dgm:pt modelId="{D8BF9B9E-EBEA-4478-8E50-F41825E112FB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Архивни документи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8FC541-B997-40E3-98CE-B7558FA24499}" type="parTrans" cxnId="{A47899B8-1BE4-41EE-9E2B-565AF931DCA0}">
      <dgm:prSet/>
      <dgm:spPr/>
      <dgm:t>
        <a:bodyPr/>
        <a:lstStyle/>
        <a:p>
          <a:endParaRPr lang="de-AT"/>
        </a:p>
      </dgm:t>
    </dgm:pt>
    <dgm:pt modelId="{980B323D-651F-4DFE-B322-E133F8A6C0C7}" type="sibTrans" cxnId="{A47899B8-1BE4-41EE-9E2B-565AF931DCA0}">
      <dgm:prSet/>
      <dgm:spPr/>
      <dgm:t>
        <a:bodyPr/>
        <a:lstStyle/>
        <a:p>
          <a:endParaRPr lang="de-AT"/>
        </a:p>
      </dgm:t>
    </dgm:pt>
    <dgm:pt modelId="{3DD4C6EB-1452-405F-A139-488780C9F64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Исторически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</a:t>
          </a:r>
          <a:r>
            <a:rPr lang="bg-BG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арти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5FA413-7DF0-4011-BAB5-557DB798DA6F}" type="parTrans" cxnId="{6A91C3CF-7CF0-4405-AF2A-7229BBFEC3E2}">
      <dgm:prSet/>
      <dgm:spPr/>
      <dgm:t>
        <a:bodyPr/>
        <a:lstStyle/>
        <a:p>
          <a:endParaRPr lang="de-AT"/>
        </a:p>
      </dgm:t>
    </dgm:pt>
    <dgm:pt modelId="{56B41C59-75B5-48A5-B328-EA7577A00928}" type="sibTrans" cxnId="{6A91C3CF-7CF0-4405-AF2A-7229BBFEC3E2}">
      <dgm:prSet/>
      <dgm:spPr/>
      <dgm:t>
        <a:bodyPr/>
        <a:lstStyle/>
        <a:p>
          <a:endParaRPr lang="de-AT"/>
        </a:p>
      </dgm:t>
    </dgm:pt>
    <dgm:pt modelId="{8A968222-3900-4960-B646-80615EFA55E3}" type="pres">
      <dgm:prSet presAssocID="{37418C43-D011-4D4F-8C35-E972431E83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CAD394-8F43-4A86-9221-772D29DB8D50}" type="pres">
      <dgm:prSet presAssocID="{F8B7217A-5069-4D88-8809-A699A29A792D}" presName="root1" presStyleCnt="0"/>
      <dgm:spPr/>
      <dgm:t>
        <a:bodyPr/>
        <a:lstStyle/>
        <a:p>
          <a:endParaRPr lang="en-US"/>
        </a:p>
      </dgm:t>
    </dgm:pt>
    <dgm:pt modelId="{0F146908-DEC7-4F22-9D8F-766A4EFDC455}" type="pres">
      <dgm:prSet presAssocID="{F8B7217A-5069-4D88-8809-A699A29A792D}" presName="LevelOneTextNode" presStyleLbl="node0" presStyleIdx="0" presStyleCnt="1" custLinFactNeighborX="20109" custLinFactNeighborY="540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91E6D3-48CA-418B-85FD-016467C75E32}" type="pres">
      <dgm:prSet presAssocID="{F8B7217A-5069-4D88-8809-A699A29A792D}" presName="level2hierChild" presStyleCnt="0"/>
      <dgm:spPr/>
      <dgm:t>
        <a:bodyPr/>
        <a:lstStyle/>
        <a:p>
          <a:endParaRPr lang="en-US"/>
        </a:p>
      </dgm:t>
    </dgm:pt>
    <dgm:pt modelId="{DEB3FE26-48E2-46B4-B158-5C90C80E39CD}" type="pres">
      <dgm:prSet presAssocID="{4185CCBC-E834-45DA-84BE-5235F303EE8B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E72F1CA7-6882-4600-9DA4-8AE88D18509B}" type="pres">
      <dgm:prSet presAssocID="{4185CCBC-E834-45DA-84BE-5235F303EE8B}" presName="connTx" presStyleLbl="parChTrans1D2" presStyleIdx="0" presStyleCnt="5"/>
      <dgm:spPr/>
      <dgm:t>
        <a:bodyPr/>
        <a:lstStyle/>
        <a:p>
          <a:endParaRPr lang="de-DE"/>
        </a:p>
      </dgm:t>
    </dgm:pt>
    <dgm:pt modelId="{E869BD5D-1779-483D-A4B1-426D23D6DFF4}" type="pres">
      <dgm:prSet presAssocID="{F2E4F012-5AEC-4F85-9E53-A80565BF3A68}" presName="root2" presStyleCnt="0"/>
      <dgm:spPr/>
      <dgm:t>
        <a:bodyPr/>
        <a:lstStyle/>
        <a:p>
          <a:endParaRPr lang="en-US"/>
        </a:p>
      </dgm:t>
    </dgm:pt>
    <dgm:pt modelId="{4B45428A-CCED-4859-A8FF-A84842677214}" type="pres">
      <dgm:prSet presAssocID="{F2E4F012-5AEC-4F85-9E53-A80565BF3A6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CB8EFA4-C231-4913-B74F-6F30E4F2B9BF}" type="pres">
      <dgm:prSet presAssocID="{F2E4F012-5AEC-4F85-9E53-A80565BF3A68}" presName="level3hierChild" presStyleCnt="0"/>
      <dgm:spPr/>
      <dgm:t>
        <a:bodyPr/>
        <a:lstStyle/>
        <a:p>
          <a:endParaRPr lang="en-US"/>
        </a:p>
      </dgm:t>
    </dgm:pt>
    <dgm:pt modelId="{B2EE5386-EC9D-425C-A99C-302E08126BA3}" type="pres">
      <dgm:prSet presAssocID="{478FC541-B997-40E3-98CE-B7558FA24499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605809EF-B5D1-42BB-88C2-CEF1845FDC38}" type="pres">
      <dgm:prSet presAssocID="{478FC541-B997-40E3-98CE-B7558FA24499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9AF2036-B5E2-4074-B6FE-380BB41490C2}" type="pres">
      <dgm:prSet presAssocID="{D8BF9B9E-EBEA-4478-8E50-F41825E112FB}" presName="root2" presStyleCnt="0"/>
      <dgm:spPr/>
      <dgm:t>
        <a:bodyPr/>
        <a:lstStyle/>
        <a:p>
          <a:endParaRPr lang="en-US"/>
        </a:p>
      </dgm:t>
    </dgm:pt>
    <dgm:pt modelId="{49965F38-A543-40C7-B2A9-089346CFB0D5}" type="pres">
      <dgm:prSet presAssocID="{D8BF9B9E-EBEA-4478-8E50-F41825E112F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0B59A330-9712-42DA-80CF-1C9429787C44}" type="pres">
      <dgm:prSet presAssocID="{D8BF9B9E-EBEA-4478-8E50-F41825E112FB}" presName="level3hierChild" presStyleCnt="0"/>
      <dgm:spPr/>
      <dgm:t>
        <a:bodyPr/>
        <a:lstStyle/>
        <a:p>
          <a:endParaRPr lang="en-US"/>
        </a:p>
      </dgm:t>
    </dgm:pt>
    <dgm:pt modelId="{DB0CFC3B-65A2-40F2-9694-530DAA528114}" type="pres">
      <dgm:prSet presAssocID="{10F6F842-9B5D-4143-BA28-4757F3A087DD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112A274C-6902-427C-9E9F-5BD1EFE45845}" type="pres">
      <dgm:prSet presAssocID="{10F6F842-9B5D-4143-BA28-4757F3A087DD}" presName="connTx" presStyleLbl="parChTrans1D2" presStyleIdx="2" presStyleCnt="5"/>
      <dgm:spPr/>
      <dgm:t>
        <a:bodyPr/>
        <a:lstStyle/>
        <a:p>
          <a:endParaRPr lang="de-DE"/>
        </a:p>
      </dgm:t>
    </dgm:pt>
    <dgm:pt modelId="{3447CE8D-24B6-419C-8A61-B137F5E0F6BE}" type="pres">
      <dgm:prSet presAssocID="{C9851C47-DEDC-4945-B26D-B95F9CE4E786}" presName="root2" presStyleCnt="0"/>
      <dgm:spPr/>
      <dgm:t>
        <a:bodyPr/>
        <a:lstStyle/>
        <a:p>
          <a:endParaRPr lang="en-US"/>
        </a:p>
      </dgm:t>
    </dgm:pt>
    <dgm:pt modelId="{8CC04A33-725F-4CD3-93E3-A23AF5A5334E}" type="pres">
      <dgm:prSet presAssocID="{C9851C47-DEDC-4945-B26D-B95F9CE4E78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B296AC-C3C3-4C91-8F60-2ACF64F7ECC0}" type="pres">
      <dgm:prSet presAssocID="{C9851C47-DEDC-4945-B26D-B95F9CE4E786}" presName="level3hierChild" presStyleCnt="0"/>
      <dgm:spPr/>
      <dgm:t>
        <a:bodyPr/>
        <a:lstStyle/>
        <a:p>
          <a:endParaRPr lang="en-US"/>
        </a:p>
      </dgm:t>
    </dgm:pt>
    <dgm:pt modelId="{62DA61A5-B764-451E-A0B3-5CFC78956313}" type="pres">
      <dgm:prSet presAssocID="{780CD049-8AB7-439F-A4CE-19A82A9BCB9E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FF601BE7-3BCA-4875-8D31-BB4270B4FD46}" type="pres">
      <dgm:prSet presAssocID="{780CD049-8AB7-439F-A4CE-19A82A9BCB9E}" presName="connTx" presStyleLbl="parChTrans1D2" presStyleIdx="3" presStyleCnt="5"/>
      <dgm:spPr/>
      <dgm:t>
        <a:bodyPr/>
        <a:lstStyle/>
        <a:p>
          <a:endParaRPr lang="de-DE"/>
        </a:p>
      </dgm:t>
    </dgm:pt>
    <dgm:pt modelId="{84BB2512-7FE6-4214-9C5F-8873FD7324D4}" type="pres">
      <dgm:prSet presAssocID="{6DF45A22-AE35-4BE0-8A6E-046AB12C42C9}" presName="root2" presStyleCnt="0"/>
      <dgm:spPr/>
      <dgm:t>
        <a:bodyPr/>
        <a:lstStyle/>
        <a:p>
          <a:endParaRPr lang="en-US"/>
        </a:p>
      </dgm:t>
    </dgm:pt>
    <dgm:pt modelId="{1892D386-72A1-4E20-BD01-D3418C0D47A2}" type="pres">
      <dgm:prSet presAssocID="{6DF45A22-AE35-4BE0-8A6E-046AB12C42C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443D87-2A23-4ED4-9967-EAE2B8A17531}" type="pres">
      <dgm:prSet presAssocID="{6DF45A22-AE35-4BE0-8A6E-046AB12C42C9}" presName="level3hierChild" presStyleCnt="0"/>
      <dgm:spPr/>
      <dgm:t>
        <a:bodyPr/>
        <a:lstStyle/>
        <a:p>
          <a:endParaRPr lang="en-US"/>
        </a:p>
      </dgm:t>
    </dgm:pt>
    <dgm:pt modelId="{1BC809EC-1152-4EBB-9B26-5C9E4FBA92C1}" type="pres">
      <dgm:prSet presAssocID="{765FA413-7DF0-4011-BAB5-557DB798DA6F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2E1A71F0-C0C5-4B3D-9905-8DFBF0A4AB88}" type="pres">
      <dgm:prSet presAssocID="{765FA413-7DF0-4011-BAB5-557DB798DA6F}" presName="connTx" presStyleLbl="parChTrans1D2" presStyleIdx="4" presStyleCnt="5"/>
      <dgm:spPr/>
      <dgm:t>
        <a:bodyPr/>
        <a:lstStyle/>
        <a:p>
          <a:endParaRPr lang="de-DE"/>
        </a:p>
      </dgm:t>
    </dgm:pt>
    <dgm:pt modelId="{3E36383E-E0E3-4174-BCE7-010E4CE3B64E}" type="pres">
      <dgm:prSet presAssocID="{3DD4C6EB-1452-405F-A139-488780C9F645}" presName="root2" presStyleCnt="0"/>
      <dgm:spPr/>
      <dgm:t>
        <a:bodyPr/>
        <a:lstStyle/>
        <a:p>
          <a:endParaRPr lang="en-US"/>
        </a:p>
      </dgm:t>
    </dgm:pt>
    <dgm:pt modelId="{A63244AA-B459-4761-8EDF-D21288818C58}" type="pres">
      <dgm:prSet presAssocID="{3DD4C6EB-1452-405F-A139-488780C9F64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6343208C-B642-40C0-B013-4A1BFDC2FF3D}" type="pres">
      <dgm:prSet presAssocID="{3DD4C6EB-1452-405F-A139-488780C9F645}" presName="level3hierChild" presStyleCnt="0"/>
      <dgm:spPr/>
      <dgm:t>
        <a:bodyPr/>
        <a:lstStyle/>
        <a:p>
          <a:endParaRPr lang="en-US"/>
        </a:p>
      </dgm:t>
    </dgm:pt>
  </dgm:ptLst>
  <dgm:cxnLst>
    <dgm:cxn modelId="{CCC545BB-3C9E-4EA2-ACC9-D463A2003D24}" type="presOf" srcId="{4185CCBC-E834-45DA-84BE-5235F303EE8B}" destId="{DEB3FE26-48E2-46B4-B158-5C90C80E39CD}" srcOrd="0" destOrd="0" presId="urn:microsoft.com/office/officeart/2008/layout/HorizontalMultiLevelHierarchy"/>
    <dgm:cxn modelId="{219EDD40-4766-4BC5-97F0-7DAE92440C8F}" type="presOf" srcId="{C9851C47-DEDC-4945-B26D-B95F9CE4E786}" destId="{8CC04A33-725F-4CD3-93E3-A23AF5A5334E}" srcOrd="0" destOrd="0" presId="urn:microsoft.com/office/officeart/2008/layout/HorizontalMultiLevelHierarchy"/>
    <dgm:cxn modelId="{97562BCD-09B7-4FF8-99CA-FE952A09E30C}" type="presOf" srcId="{D8BF9B9E-EBEA-4478-8E50-F41825E112FB}" destId="{49965F38-A543-40C7-B2A9-089346CFB0D5}" srcOrd="0" destOrd="0" presId="urn:microsoft.com/office/officeart/2008/layout/HorizontalMultiLevelHierarchy"/>
    <dgm:cxn modelId="{AE555421-94D9-4737-AE6A-04CFC500FD1A}" srcId="{F8B7217A-5069-4D88-8809-A699A29A792D}" destId="{C9851C47-DEDC-4945-B26D-B95F9CE4E786}" srcOrd="2" destOrd="0" parTransId="{10F6F842-9B5D-4143-BA28-4757F3A087DD}" sibTransId="{E7651F39-D854-4925-B84E-DBFA5FB846C6}"/>
    <dgm:cxn modelId="{4AC4620C-DC6F-4E32-A330-AD2975F65119}" type="presOf" srcId="{10F6F842-9B5D-4143-BA28-4757F3A087DD}" destId="{112A274C-6902-427C-9E9F-5BD1EFE45845}" srcOrd="1" destOrd="0" presId="urn:microsoft.com/office/officeart/2008/layout/HorizontalMultiLevelHierarchy"/>
    <dgm:cxn modelId="{CC7CBD6C-03A9-47F6-8BB8-81EE4AF17A46}" type="presOf" srcId="{37418C43-D011-4D4F-8C35-E972431E83EC}" destId="{8A968222-3900-4960-B646-80615EFA55E3}" srcOrd="0" destOrd="0" presId="urn:microsoft.com/office/officeart/2008/layout/HorizontalMultiLevelHierarchy"/>
    <dgm:cxn modelId="{6A91C3CF-7CF0-4405-AF2A-7229BBFEC3E2}" srcId="{F8B7217A-5069-4D88-8809-A699A29A792D}" destId="{3DD4C6EB-1452-405F-A139-488780C9F645}" srcOrd="4" destOrd="0" parTransId="{765FA413-7DF0-4011-BAB5-557DB798DA6F}" sibTransId="{56B41C59-75B5-48A5-B328-EA7577A00928}"/>
    <dgm:cxn modelId="{A47899B8-1BE4-41EE-9E2B-565AF931DCA0}" srcId="{F8B7217A-5069-4D88-8809-A699A29A792D}" destId="{D8BF9B9E-EBEA-4478-8E50-F41825E112FB}" srcOrd="1" destOrd="0" parTransId="{478FC541-B997-40E3-98CE-B7558FA24499}" sibTransId="{980B323D-651F-4DFE-B322-E133F8A6C0C7}"/>
    <dgm:cxn modelId="{2F92C070-0969-4F4F-9F56-D359CB2D2F4A}" type="presOf" srcId="{765FA413-7DF0-4011-BAB5-557DB798DA6F}" destId="{1BC809EC-1152-4EBB-9B26-5C9E4FBA92C1}" srcOrd="0" destOrd="0" presId="urn:microsoft.com/office/officeart/2008/layout/HorizontalMultiLevelHierarchy"/>
    <dgm:cxn modelId="{3A3D4A0F-75B8-4908-8A88-3DF75E130D8F}" type="presOf" srcId="{765FA413-7DF0-4011-BAB5-557DB798DA6F}" destId="{2E1A71F0-C0C5-4B3D-9905-8DFBF0A4AB88}" srcOrd="1" destOrd="0" presId="urn:microsoft.com/office/officeart/2008/layout/HorizontalMultiLevelHierarchy"/>
    <dgm:cxn modelId="{4BF11FA0-7B97-4867-A543-5F75C116375E}" srcId="{F8B7217A-5069-4D88-8809-A699A29A792D}" destId="{6DF45A22-AE35-4BE0-8A6E-046AB12C42C9}" srcOrd="3" destOrd="0" parTransId="{780CD049-8AB7-439F-A4CE-19A82A9BCB9E}" sibTransId="{C5973825-54B2-4575-AD26-34993DF74DBB}"/>
    <dgm:cxn modelId="{E84907B7-7B9D-421C-8D90-6DA49ACC855C}" type="presOf" srcId="{478FC541-B997-40E3-98CE-B7558FA24499}" destId="{605809EF-B5D1-42BB-88C2-CEF1845FDC38}" srcOrd="1" destOrd="0" presId="urn:microsoft.com/office/officeart/2008/layout/HorizontalMultiLevelHierarchy"/>
    <dgm:cxn modelId="{00D855ED-8F07-4D74-8DF5-AEFE1A24AC64}" srcId="{F8B7217A-5069-4D88-8809-A699A29A792D}" destId="{F2E4F012-5AEC-4F85-9E53-A80565BF3A68}" srcOrd="0" destOrd="0" parTransId="{4185CCBC-E834-45DA-84BE-5235F303EE8B}" sibTransId="{F09E03EF-C0B3-44F3-8A26-F7BA19BDE664}"/>
    <dgm:cxn modelId="{D59EE0BF-9654-4299-B410-E7263A567521}" type="presOf" srcId="{3DD4C6EB-1452-405F-A139-488780C9F645}" destId="{A63244AA-B459-4761-8EDF-D21288818C58}" srcOrd="0" destOrd="0" presId="urn:microsoft.com/office/officeart/2008/layout/HorizontalMultiLevelHierarchy"/>
    <dgm:cxn modelId="{7779502B-1388-45C6-A6D4-C0F08780AB89}" type="presOf" srcId="{478FC541-B997-40E3-98CE-B7558FA24499}" destId="{B2EE5386-EC9D-425C-A99C-302E08126BA3}" srcOrd="0" destOrd="0" presId="urn:microsoft.com/office/officeart/2008/layout/HorizontalMultiLevelHierarchy"/>
    <dgm:cxn modelId="{5DCDB548-287F-42CC-9449-02495F51827F}" srcId="{37418C43-D011-4D4F-8C35-E972431E83EC}" destId="{F8B7217A-5069-4D88-8809-A699A29A792D}" srcOrd="0" destOrd="0" parTransId="{859F9879-7B90-4241-9896-C3909DFD9D64}" sibTransId="{79FE5CA4-853C-47A6-BA1B-70B80B78126C}"/>
    <dgm:cxn modelId="{D3FE74CD-AE89-453E-A40A-8BA929558AC6}" type="presOf" srcId="{780CD049-8AB7-439F-A4CE-19A82A9BCB9E}" destId="{FF601BE7-3BCA-4875-8D31-BB4270B4FD46}" srcOrd="1" destOrd="0" presId="urn:microsoft.com/office/officeart/2008/layout/HorizontalMultiLevelHierarchy"/>
    <dgm:cxn modelId="{E2504311-17FC-4675-90DE-B667A62C3A51}" type="presOf" srcId="{F8B7217A-5069-4D88-8809-A699A29A792D}" destId="{0F146908-DEC7-4F22-9D8F-766A4EFDC455}" srcOrd="0" destOrd="0" presId="urn:microsoft.com/office/officeart/2008/layout/HorizontalMultiLevelHierarchy"/>
    <dgm:cxn modelId="{764D45B6-AB94-40AA-9AE5-A70B125D7C62}" type="presOf" srcId="{10F6F842-9B5D-4143-BA28-4757F3A087DD}" destId="{DB0CFC3B-65A2-40F2-9694-530DAA528114}" srcOrd="0" destOrd="0" presId="urn:microsoft.com/office/officeart/2008/layout/HorizontalMultiLevelHierarchy"/>
    <dgm:cxn modelId="{C54B5B5B-0DAC-462A-95F5-2CC41803DEF9}" type="presOf" srcId="{4185CCBC-E834-45DA-84BE-5235F303EE8B}" destId="{E72F1CA7-6882-4600-9DA4-8AE88D18509B}" srcOrd="1" destOrd="0" presId="urn:microsoft.com/office/officeart/2008/layout/HorizontalMultiLevelHierarchy"/>
    <dgm:cxn modelId="{0709FDF6-75D8-4FEA-8C72-0A83887DC515}" type="presOf" srcId="{780CD049-8AB7-439F-A4CE-19A82A9BCB9E}" destId="{62DA61A5-B764-451E-A0B3-5CFC78956313}" srcOrd="0" destOrd="0" presId="urn:microsoft.com/office/officeart/2008/layout/HorizontalMultiLevelHierarchy"/>
    <dgm:cxn modelId="{55DAF005-FDF6-4E09-93A0-5910F691E667}" type="presOf" srcId="{F2E4F012-5AEC-4F85-9E53-A80565BF3A68}" destId="{4B45428A-CCED-4859-A8FF-A84842677214}" srcOrd="0" destOrd="0" presId="urn:microsoft.com/office/officeart/2008/layout/HorizontalMultiLevelHierarchy"/>
    <dgm:cxn modelId="{EBB29BE3-1A6F-4809-B18D-A04B95C9AEA7}" type="presOf" srcId="{6DF45A22-AE35-4BE0-8A6E-046AB12C42C9}" destId="{1892D386-72A1-4E20-BD01-D3418C0D47A2}" srcOrd="0" destOrd="0" presId="urn:microsoft.com/office/officeart/2008/layout/HorizontalMultiLevelHierarchy"/>
    <dgm:cxn modelId="{217DAC5E-9933-40EF-85A6-2D9FA8C6035A}" type="presParOf" srcId="{8A968222-3900-4960-B646-80615EFA55E3}" destId="{15CAD394-8F43-4A86-9221-772D29DB8D50}" srcOrd="0" destOrd="0" presId="urn:microsoft.com/office/officeart/2008/layout/HorizontalMultiLevelHierarchy"/>
    <dgm:cxn modelId="{4B6246C6-794F-4018-A9BC-604018D4A962}" type="presParOf" srcId="{15CAD394-8F43-4A86-9221-772D29DB8D50}" destId="{0F146908-DEC7-4F22-9D8F-766A4EFDC455}" srcOrd="0" destOrd="0" presId="urn:microsoft.com/office/officeart/2008/layout/HorizontalMultiLevelHierarchy"/>
    <dgm:cxn modelId="{F446069E-33EC-4A46-B476-E7C3616905FB}" type="presParOf" srcId="{15CAD394-8F43-4A86-9221-772D29DB8D50}" destId="{2F91E6D3-48CA-418B-85FD-016467C75E32}" srcOrd="1" destOrd="0" presId="urn:microsoft.com/office/officeart/2008/layout/HorizontalMultiLevelHierarchy"/>
    <dgm:cxn modelId="{8C5C1ECC-DC9F-46AB-B257-E958EFE3487A}" type="presParOf" srcId="{2F91E6D3-48CA-418B-85FD-016467C75E32}" destId="{DEB3FE26-48E2-46B4-B158-5C90C80E39CD}" srcOrd="0" destOrd="0" presId="urn:microsoft.com/office/officeart/2008/layout/HorizontalMultiLevelHierarchy"/>
    <dgm:cxn modelId="{D08DAEE0-EDDB-4D4E-9300-3C8FE75F8B79}" type="presParOf" srcId="{DEB3FE26-48E2-46B4-B158-5C90C80E39CD}" destId="{E72F1CA7-6882-4600-9DA4-8AE88D18509B}" srcOrd="0" destOrd="0" presId="urn:microsoft.com/office/officeart/2008/layout/HorizontalMultiLevelHierarchy"/>
    <dgm:cxn modelId="{59852F1F-0AC1-46EF-B5C1-312502F91B60}" type="presParOf" srcId="{2F91E6D3-48CA-418B-85FD-016467C75E32}" destId="{E869BD5D-1779-483D-A4B1-426D23D6DFF4}" srcOrd="1" destOrd="0" presId="urn:microsoft.com/office/officeart/2008/layout/HorizontalMultiLevelHierarchy"/>
    <dgm:cxn modelId="{B73B931B-2D1F-45FA-8871-6999328986AA}" type="presParOf" srcId="{E869BD5D-1779-483D-A4B1-426D23D6DFF4}" destId="{4B45428A-CCED-4859-A8FF-A84842677214}" srcOrd="0" destOrd="0" presId="urn:microsoft.com/office/officeart/2008/layout/HorizontalMultiLevelHierarchy"/>
    <dgm:cxn modelId="{F5F23E87-3570-4CC7-B3C3-D3B362F3CCBF}" type="presParOf" srcId="{E869BD5D-1779-483D-A4B1-426D23D6DFF4}" destId="{0CB8EFA4-C231-4913-B74F-6F30E4F2B9BF}" srcOrd="1" destOrd="0" presId="urn:microsoft.com/office/officeart/2008/layout/HorizontalMultiLevelHierarchy"/>
    <dgm:cxn modelId="{36D0D3FC-A206-4089-B3F0-DC8F403A0B84}" type="presParOf" srcId="{2F91E6D3-48CA-418B-85FD-016467C75E32}" destId="{B2EE5386-EC9D-425C-A99C-302E08126BA3}" srcOrd="2" destOrd="0" presId="urn:microsoft.com/office/officeart/2008/layout/HorizontalMultiLevelHierarchy"/>
    <dgm:cxn modelId="{989D471C-1BEB-4E29-AF4A-3F81B41ABF3B}" type="presParOf" srcId="{B2EE5386-EC9D-425C-A99C-302E08126BA3}" destId="{605809EF-B5D1-42BB-88C2-CEF1845FDC38}" srcOrd="0" destOrd="0" presId="urn:microsoft.com/office/officeart/2008/layout/HorizontalMultiLevelHierarchy"/>
    <dgm:cxn modelId="{7D352A73-5ABF-4021-93C8-A32FF7C1901F}" type="presParOf" srcId="{2F91E6D3-48CA-418B-85FD-016467C75E32}" destId="{89AF2036-B5E2-4074-B6FE-380BB41490C2}" srcOrd="3" destOrd="0" presId="urn:microsoft.com/office/officeart/2008/layout/HorizontalMultiLevelHierarchy"/>
    <dgm:cxn modelId="{C603EBA6-C04E-486E-B5BC-0CA5DA7E07CF}" type="presParOf" srcId="{89AF2036-B5E2-4074-B6FE-380BB41490C2}" destId="{49965F38-A543-40C7-B2A9-089346CFB0D5}" srcOrd="0" destOrd="0" presId="urn:microsoft.com/office/officeart/2008/layout/HorizontalMultiLevelHierarchy"/>
    <dgm:cxn modelId="{622FDAC6-6F42-4DCF-A18B-DA325FF27E60}" type="presParOf" srcId="{89AF2036-B5E2-4074-B6FE-380BB41490C2}" destId="{0B59A330-9712-42DA-80CF-1C9429787C44}" srcOrd="1" destOrd="0" presId="urn:microsoft.com/office/officeart/2008/layout/HorizontalMultiLevelHierarchy"/>
    <dgm:cxn modelId="{69EEC846-3176-4848-8EAE-3BF95EEF0F24}" type="presParOf" srcId="{2F91E6D3-48CA-418B-85FD-016467C75E32}" destId="{DB0CFC3B-65A2-40F2-9694-530DAA528114}" srcOrd="4" destOrd="0" presId="urn:microsoft.com/office/officeart/2008/layout/HorizontalMultiLevelHierarchy"/>
    <dgm:cxn modelId="{8D55E42E-8BDB-4116-945C-6DEEFF5E1E4C}" type="presParOf" srcId="{DB0CFC3B-65A2-40F2-9694-530DAA528114}" destId="{112A274C-6902-427C-9E9F-5BD1EFE45845}" srcOrd="0" destOrd="0" presId="urn:microsoft.com/office/officeart/2008/layout/HorizontalMultiLevelHierarchy"/>
    <dgm:cxn modelId="{211FE4B8-64C0-4B1E-8C56-53846AFFA568}" type="presParOf" srcId="{2F91E6D3-48CA-418B-85FD-016467C75E32}" destId="{3447CE8D-24B6-419C-8A61-B137F5E0F6BE}" srcOrd="5" destOrd="0" presId="urn:microsoft.com/office/officeart/2008/layout/HorizontalMultiLevelHierarchy"/>
    <dgm:cxn modelId="{A6B8B15C-28BC-4FB3-B821-3207AE018987}" type="presParOf" srcId="{3447CE8D-24B6-419C-8A61-B137F5E0F6BE}" destId="{8CC04A33-725F-4CD3-93E3-A23AF5A5334E}" srcOrd="0" destOrd="0" presId="urn:microsoft.com/office/officeart/2008/layout/HorizontalMultiLevelHierarchy"/>
    <dgm:cxn modelId="{51C45B6E-7DBB-4CDD-AA1E-EBE80ABB7990}" type="presParOf" srcId="{3447CE8D-24B6-419C-8A61-B137F5E0F6BE}" destId="{5EB296AC-C3C3-4C91-8F60-2ACF64F7ECC0}" srcOrd="1" destOrd="0" presId="urn:microsoft.com/office/officeart/2008/layout/HorizontalMultiLevelHierarchy"/>
    <dgm:cxn modelId="{6E6AB6BF-DFFF-4699-A0C4-0D20FEE958B5}" type="presParOf" srcId="{2F91E6D3-48CA-418B-85FD-016467C75E32}" destId="{62DA61A5-B764-451E-A0B3-5CFC78956313}" srcOrd="6" destOrd="0" presId="urn:microsoft.com/office/officeart/2008/layout/HorizontalMultiLevelHierarchy"/>
    <dgm:cxn modelId="{7F7E3B94-659F-4484-9D12-58A93F7902DF}" type="presParOf" srcId="{62DA61A5-B764-451E-A0B3-5CFC78956313}" destId="{FF601BE7-3BCA-4875-8D31-BB4270B4FD46}" srcOrd="0" destOrd="0" presId="urn:microsoft.com/office/officeart/2008/layout/HorizontalMultiLevelHierarchy"/>
    <dgm:cxn modelId="{BA129E28-BF0A-41A4-9D3C-1E77146D01F2}" type="presParOf" srcId="{2F91E6D3-48CA-418B-85FD-016467C75E32}" destId="{84BB2512-7FE6-4214-9C5F-8873FD7324D4}" srcOrd="7" destOrd="0" presId="urn:microsoft.com/office/officeart/2008/layout/HorizontalMultiLevelHierarchy"/>
    <dgm:cxn modelId="{2D9C177A-3BC7-4601-890C-FFA3417BCFBB}" type="presParOf" srcId="{84BB2512-7FE6-4214-9C5F-8873FD7324D4}" destId="{1892D386-72A1-4E20-BD01-D3418C0D47A2}" srcOrd="0" destOrd="0" presId="urn:microsoft.com/office/officeart/2008/layout/HorizontalMultiLevelHierarchy"/>
    <dgm:cxn modelId="{9D71FA53-D9B5-47E3-8766-DC8F570E8102}" type="presParOf" srcId="{84BB2512-7FE6-4214-9C5F-8873FD7324D4}" destId="{88443D87-2A23-4ED4-9967-EAE2B8A17531}" srcOrd="1" destOrd="0" presId="urn:microsoft.com/office/officeart/2008/layout/HorizontalMultiLevelHierarchy"/>
    <dgm:cxn modelId="{F60E5617-45E6-44C8-A0B5-090E96198EA5}" type="presParOf" srcId="{2F91E6D3-48CA-418B-85FD-016467C75E32}" destId="{1BC809EC-1152-4EBB-9B26-5C9E4FBA92C1}" srcOrd="8" destOrd="0" presId="urn:microsoft.com/office/officeart/2008/layout/HorizontalMultiLevelHierarchy"/>
    <dgm:cxn modelId="{F4E4A6C1-DD4F-4CF7-8716-63BDBC0362FF}" type="presParOf" srcId="{1BC809EC-1152-4EBB-9B26-5C9E4FBA92C1}" destId="{2E1A71F0-C0C5-4B3D-9905-8DFBF0A4AB88}" srcOrd="0" destOrd="0" presId="urn:microsoft.com/office/officeart/2008/layout/HorizontalMultiLevelHierarchy"/>
    <dgm:cxn modelId="{ED499304-6DCC-4EE0-98DA-DE74C4A8FDEA}" type="presParOf" srcId="{2F91E6D3-48CA-418B-85FD-016467C75E32}" destId="{3E36383E-E0E3-4174-BCE7-010E4CE3B64E}" srcOrd="9" destOrd="0" presId="urn:microsoft.com/office/officeart/2008/layout/HorizontalMultiLevelHierarchy"/>
    <dgm:cxn modelId="{873CA46C-CC57-404D-80CE-5881A48FACD8}" type="presParOf" srcId="{3E36383E-E0E3-4174-BCE7-010E4CE3B64E}" destId="{A63244AA-B459-4761-8EDF-D21288818C58}" srcOrd="0" destOrd="0" presId="urn:microsoft.com/office/officeart/2008/layout/HorizontalMultiLevelHierarchy"/>
    <dgm:cxn modelId="{1C90E69F-A666-4A1F-BCE7-8F3AB812808E}" type="presParOf" srcId="{3E36383E-E0E3-4174-BCE7-010E4CE3B64E}" destId="{6343208C-B642-40C0-B013-4A1BFDC2FF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418C43-D011-4D4F-8C35-E972431E83EC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F8B7217A-5069-4D88-8809-A699A29A792D}">
      <dgm:prSet phldrT="[Text]" custT="1"/>
      <dgm:spPr/>
      <dgm:t>
        <a:bodyPr/>
        <a:lstStyle/>
        <a:p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Хронологичен обхват</a:t>
          </a:r>
          <a:endParaRPr lang="de-AT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F9879-7B90-4241-9896-C3909DFD9D64}" type="parTrans" cxnId="{5DCDB548-287F-42CC-9449-02495F51827F}">
      <dgm:prSet/>
      <dgm:spPr/>
      <dgm:t>
        <a:bodyPr/>
        <a:lstStyle/>
        <a:p>
          <a:endParaRPr lang="de-AT"/>
        </a:p>
      </dgm:t>
    </dgm:pt>
    <dgm:pt modelId="{79FE5CA4-853C-47A6-BA1B-70B80B78126C}" type="sibTrans" cxnId="{5DCDB548-287F-42CC-9449-02495F51827F}">
      <dgm:prSet/>
      <dgm:spPr/>
      <dgm:t>
        <a:bodyPr/>
        <a:lstStyle/>
        <a:p>
          <a:endParaRPr lang="de-AT"/>
        </a:p>
      </dgm:t>
    </dgm:pt>
    <dgm:pt modelId="{F2E4F012-5AEC-4F85-9E53-A80565BF3A6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Предримски 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85CCBC-E834-45DA-84BE-5235F303EE8B}" type="parTrans" cxnId="{00D855ED-8F07-4D74-8DF5-AEFE1A24AC64}">
      <dgm:prSet/>
      <dgm:spPr/>
      <dgm:t>
        <a:bodyPr/>
        <a:lstStyle/>
        <a:p>
          <a:endParaRPr lang="de-AT"/>
        </a:p>
      </dgm:t>
    </dgm:pt>
    <dgm:pt modelId="{F09E03EF-C0B3-44F3-8A26-F7BA19BDE664}" type="sibTrans" cxnId="{00D855ED-8F07-4D74-8DF5-AEFE1A24AC64}">
      <dgm:prSet/>
      <dgm:spPr/>
      <dgm:t>
        <a:bodyPr/>
        <a:lstStyle/>
        <a:p>
          <a:endParaRPr lang="de-AT"/>
        </a:p>
      </dgm:t>
    </dgm:pt>
    <dgm:pt modelId="{C9851C47-DEDC-4945-B26D-B95F9CE4E786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Късна античност и Средновековие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F6F842-9B5D-4143-BA28-4757F3A087DD}" type="parTrans" cxnId="{AE555421-94D9-4737-AE6A-04CFC500FD1A}">
      <dgm:prSet/>
      <dgm:spPr/>
      <dgm:t>
        <a:bodyPr/>
        <a:lstStyle/>
        <a:p>
          <a:endParaRPr lang="de-AT"/>
        </a:p>
      </dgm:t>
    </dgm:pt>
    <dgm:pt modelId="{E7651F39-D854-4925-B84E-DBFA5FB846C6}" type="sibTrans" cxnId="{AE555421-94D9-4737-AE6A-04CFC500FD1A}">
      <dgm:prSet/>
      <dgm:spPr/>
      <dgm:t>
        <a:bodyPr/>
        <a:lstStyle/>
        <a:p>
          <a:endParaRPr lang="de-AT"/>
        </a:p>
      </dgm:t>
    </dgm:pt>
    <dgm:pt modelId="{6DF45A22-AE35-4BE0-8A6E-046AB12C42C9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Османски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CD049-8AB7-439F-A4CE-19A82A9BCB9E}" type="parTrans" cxnId="{4BF11FA0-7B97-4867-A543-5F75C116375E}">
      <dgm:prSet/>
      <dgm:spPr/>
      <dgm:t>
        <a:bodyPr/>
        <a:lstStyle/>
        <a:p>
          <a:endParaRPr lang="de-AT"/>
        </a:p>
      </dgm:t>
    </dgm:pt>
    <dgm:pt modelId="{C5973825-54B2-4575-AD26-34993DF74DBB}" type="sibTrans" cxnId="{4BF11FA0-7B97-4867-A543-5F75C116375E}">
      <dgm:prSet/>
      <dgm:spPr/>
      <dgm:t>
        <a:bodyPr/>
        <a:lstStyle/>
        <a:p>
          <a:endParaRPr lang="de-AT"/>
        </a:p>
      </dgm:t>
    </dgm:pt>
    <dgm:pt modelId="{D8BF9B9E-EBEA-4478-8E50-F41825E112FB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Римски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8FC541-B997-40E3-98CE-B7558FA24499}" type="parTrans" cxnId="{A47899B8-1BE4-41EE-9E2B-565AF931DCA0}">
      <dgm:prSet/>
      <dgm:spPr/>
      <dgm:t>
        <a:bodyPr/>
        <a:lstStyle/>
        <a:p>
          <a:endParaRPr lang="de-AT"/>
        </a:p>
      </dgm:t>
    </dgm:pt>
    <dgm:pt modelId="{980B323D-651F-4DFE-B322-E133F8A6C0C7}" type="sibTrans" cxnId="{A47899B8-1BE4-41EE-9E2B-565AF931DCA0}">
      <dgm:prSet/>
      <dgm:spPr/>
      <dgm:t>
        <a:bodyPr/>
        <a:lstStyle/>
        <a:p>
          <a:endParaRPr lang="de-AT"/>
        </a:p>
      </dgm:t>
    </dgm:pt>
    <dgm:pt modelId="{3DD4C6EB-1452-405F-A139-488780C9F645}">
      <dgm:prSet phldrT="[Text]"/>
      <dgm:spPr/>
      <dgm:t>
        <a:bodyPr/>
        <a:lstStyle/>
        <a:p>
          <a:r>
            <a:rPr lang="de-AT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Ново</a:t>
          </a:r>
          <a:r>
            <a:rPr lang="de-AT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</a:t>
          </a:r>
          <a:r>
            <a:rPr lang="de-AT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(1878-1910</a:t>
          </a:r>
          <a:endParaRPr lang="de-A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5FA413-7DF0-4011-BAB5-557DB798DA6F}" type="parTrans" cxnId="{6A91C3CF-7CF0-4405-AF2A-7229BBFEC3E2}">
      <dgm:prSet/>
      <dgm:spPr/>
      <dgm:t>
        <a:bodyPr/>
        <a:lstStyle/>
        <a:p>
          <a:endParaRPr lang="de-AT"/>
        </a:p>
      </dgm:t>
    </dgm:pt>
    <dgm:pt modelId="{56B41C59-75B5-48A5-B328-EA7577A00928}" type="sibTrans" cxnId="{6A91C3CF-7CF0-4405-AF2A-7229BBFEC3E2}">
      <dgm:prSet/>
      <dgm:spPr/>
      <dgm:t>
        <a:bodyPr/>
        <a:lstStyle/>
        <a:p>
          <a:endParaRPr lang="de-AT"/>
        </a:p>
      </dgm:t>
    </dgm:pt>
    <dgm:pt modelId="{8A968222-3900-4960-B646-80615EFA55E3}" type="pres">
      <dgm:prSet presAssocID="{37418C43-D011-4D4F-8C35-E972431E83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CAD394-8F43-4A86-9221-772D29DB8D50}" type="pres">
      <dgm:prSet presAssocID="{F8B7217A-5069-4D88-8809-A699A29A792D}" presName="root1" presStyleCnt="0"/>
      <dgm:spPr/>
      <dgm:t>
        <a:bodyPr/>
        <a:lstStyle/>
        <a:p>
          <a:endParaRPr lang="en-US"/>
        </a:p>
      </dgm:t>
    </dgm:pt>
    <dgm:pt modelId="{0F146908-DEC7-4F22-9D8F-766A4EFDC455}" type="pres">
      <dgm:prSet presAssocID="{F8B7217A-5069-4D88-8809-A699A29A792D}" presName="LevelOneTextNode" presStyleLbl="node0" presStyleIdx="0" presStyleCnt="1" custLinFactNeighborX="20109" custLinFactNeighborY="540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F91E6D3-48CA-418B-85FD-016467C75E32}" type="pres">
      <dgm:prSet presAssocID="{F8B7217A-5069-4D88-8809-A699A29A792D}" presName="level2hierChild" presStyleCnt="0"/>
      <dgm:spPr/>
      <dgm:t>
        <a:bodyPr/>
        <a:lstStyle/>
        <a:p>
          <a:endParaRPr lang="en-US"/>
        </a:p>
      </dgm:t>
    </dgm:pt>
    <dgm:pt modelId="{DEB3FE26-48E2-46B4-B158-5C90C80E39CD}" type="pres">
      <dgm:prSet presAssocID="{4185CCBC-E834-45DA-84BE-5235F303EE8B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E72F1CA7-6882-4600-9DA4-8AE88D18509B}" type="pres">
      <dgm:prSet presAssocID="{4185CCBC-E834-45DA-84BE-5235F303EE8B}" presName="connTx" presStyleLbl="parChTrans1D2" presStyleIdx="0" presStyleCnt="5"/>
      <dgm:spPr/>
      <dgm:t>
        <a:bodyPr/>
        <a:lstStyle/>
        <a:p>
          <a:endParaRPr lang="de-DE"/>
        </a:p>
      </dgm:t>
    </dgm:pt>
    <dgm:pt modelId="{E869BD5D-1779-483D-A4B1-426D23D6DFF4}" type="pres">
      <dgm:prSet presAssocID="{F2E4F012-5AEC-4F85-9E53-A80565BF3A68}" presName="root2" presStyleCnt="0"/>
      <dgm:spPr/>
      <dgm:t>
        <a:bodyPr/>
        <a:lstStyle/>
        <a:p>
          <a:endParaRPr lang="en-US"/>
        </a:p>
      </dgm:t>
    </dgm:pt>
    <dgm:pt modelId="{4B45428A-CCED-4859-A8FF-A84842677214}" type="pres">
      <dgm:prSet presAssocID="{F2E4F012-5AEC-4F85-9E53-A80565BF3A68}" presName="LevelTwoTextNode" presStyleLbl="node2" presStyleIdx="0" presStyleCnt="5" custLinFactNeighborY="-10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CB8EFA4-C231-4913-B74F-6F30E4F2B9BF}" type="pres">
      <dgm:prSet presAssocID="{F2E4F012-5AEC-4F85-9E53-A80565BF3A68}" presName="level3hierChild" presStyleCnt="0"/>
      <dgm:spPr/>
      <dgm:t>
        <a:bodyPr/>
        <a:lstStyle/>
        <a:p>
          <a:endParaRPr lang="en-US"/>
        </a:p>
      </dgm:t>
    </dgm:pt>
    <dgm:pt modelId="{B2EE5386-EC9D-425C-A99C-302E08126BA3}" type="pres">
      <dgm:prSet presAssocID="{478FC541-B997-40E3-98CE-B7558FA24499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605809EF-B5D1-42BB-88C2-CEF1845FDC38}" type="pres">
      <dgm:prSet presAssocID="{478FC541-B997-40E3-98CE-B7558FA24499}" presName="connTx" presStyleLbl="parChTrans1D2" presStyleIdx="1" presStyleCnt="5"/>
      <dgm:spPr/>
      <dgm:t>
        <a:bodyPr/>
        <a:lstStyle/>
        <a:p>
          <a:endParaRPr lang="de-DE"/>
        </a:p>
      </dgm:t>
    </dgm:pt>
    <dgm:pt modelId="{89AF2036-B5E2-4074-B6FE-380BB41490C2}" type="pres">
      <dgm:prSet presAssocID="{D8BF9B9E-EBEA-4478-8E50-F41825E112FB}" presName="root2" presStyleCnt="0"/>
      <dgm:spPr/>
      <dgm:t>
        <a:bodyPr/>
        <a:lstStyle/>
        <a:p>
          <a:endParaRPr lang="en-US"/>
        </a:p>
      </dgm:t>
    </dgm:pt>
    <dgm:pt modelId="{49965F38-A543-40C7-B2A9-089346CFB0D5}" type="pres">
      <dgm:prSet presAssocID="{D8BF9B9E-EBEA-4478-8E50-F41825E112F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0B59A330-9712-42DA-80CF-1C9429787C44}" type="pres">
      <dgm:prSet presAssocID="{D8BF9B9E-EBEA-4478-8E50-F41825E112FB}" presName="level3hierChild" presStyleCnt="0"/>
      <dgm:spPr/>
      <dgm:t>
        <a:bodyPr/>
        <a:lstStyle/>
        <a:p>
          <a:endParaRPr lang="en-US"/>
        </a:p>
      </dgm:t>
    </dgm:pt>
    <dgm:pt modelId="{DB0CFC3B-65A2-40F2-9694-530DAA528114}" type="pres">
      <dgm:prSet presAssocID="{10F6F842-9B5D-4143-BA28-4757F3A087DD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112A274C-6902-427C-9E9F-5BD1EFE45845}" type="pres">
      <dgm:prSet presAssocID="{10F6F842-9B5D-4143-BA28-4757F3A087DD}" presName="connTx" presStyleLbl="parChTrans1D2" presStyleIdx="2" presStyleCnt="5"/>
      <dgm:spPr/>
      <dgm:t>
        <a:bodyPr/>
        <a:lstStyle/>
        <a:p>
          <a:endParaRPr lang="de-DE"/>
        </a:p>
      </dgm:t>
    </dgm:pt>
    <dgm:pt modelId="{3447CE8D-24B6-419C-8A61-B137F5E0F6BE}" type="pres">
      <dgm:prSet presAssocID="{C9851C47-DEDC-4945-B26D-B95F9CE4E786}" presName="root2" presStyleCnt="0"/>
      <dgm:spPr/>
      <dgm:t>
        <a:bodyPr/>
        <a:lstStyle/>
        <a:p>
          <a:endParaRPr lang="en-US"/>
        </a:p>
      </dgm:t>
    </dgm:pt>
    <dgm:pt modelId="{8CC04A33-725F-4CD3-93E3-A23AF5A5334E}" type="pres">
      <dgm:prSet presAssocID="{C9851C47-DEDC-4945-B26D-B95F9CE4E78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B296AC-C3C3-4C91-8F60-2ACF64F7ECC0}" type="pres">
      <dgm:prSet presAssocID="{C9851C47-DEDC-4945-B26D-B95F9CE4E786}" presName="level3hierChild" presStyleCnt="0"/>
      <dgm:spPr/>
      <dgm:t>
        <a:bodyPr/>
        <a:lstStyle/>
        <a:p>
          <a:endParaRPr lang="en-US"/>
        </a:p>
      </dgm:t>
    </dgm:pt>
    <dgm:pt modelId="{62DA61A5-B764-451E-A0B3-5CFC78956313}" type="pres">
      <dgm:prSet presAssocID="{780CD049-8AB7-439F-A4CE-19A82A9BCB9E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FF601BE7-3BCA-4875-8D31-BB4270B4FD46}" type="pres">
      <dgm:prSet presAssocID="{780CD049-8AB7-439F-A4CE-19A82A9BCB9E}" presName="connTx" presStyleLbl="parChTrans1D2" presStyleIdx="3" presStyleCnt="5"/>
      <dgm:spPr/>
      <dgm:t>
        <a:bodyPr/>
        <a:lstStyle/>
        <a:p>
          <a:endParaRPr lang="de-DE"/>
        </a:p>
      </dgm:t>
    </dgm:pt>
    <dgm:pt modelId="{84BB2512-7FE6-4214-9C5F-8873FD7324D4}" type="pres">
      <dgm:prSet presAssocID="{6DF45A22-AE35-4BE0-8A6E-046AB12C42C9}" presName="root2" presStyleCnt="0"/>
      <dgm:spPr/>
      <dgm:t>
        <a:bodyPr/>
        <a:lstStyle/>
        <a:p>
          <a:endParaRPr lang="en-US"/>
        </a:p>
      </dgm:t>
    </dgm:pt>
    <dgm:pt modelId="{1892D386-72A1-4E20-BD01-D3418C0D47A2}" type="pres">
      <dgm:prSet presAssocID="{6DF45A22-AE35-4BE0-8A6E-046AB12C42C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443D87-2A23-4ED4-9967-EAE2B8A17531}" type="pres">
      <dgm:prSet presAssocID="{6DF45A22-AE35-4BE0-8A6E-046AB12C42C9}" presName="level3hierChild" presStyleCnt="0"/>
      <dgm:spPr/>
      <dgm:t>
        <a:bodyPr/>
        <a:lstStyle/>
        <a:p>
          <a:endParaRPr lang="en-US"/>
        </a:p>
      </dgm:t>
    </dgm:pt>
    <dgm:pt modelId="{1BC809EC-1152-4EBB-9B26-5C9E4FBA92C1}" type="pres">
      <dgm:prSet presAssocID="{765FA413-7DF0-4011-BAB5-557DB798DA6F}" presName="conn2-1" presStyleLbl="parChTrans1D2" presStyleIdx="4" presStyleCnt="5"/>
      <dgm:spPr/>
      <dgm:t>
        <a:bodyPr/>
        <a:lstStyle/>
        <a:p>
          <a:endParaRPr lang="de-DE"/>
        </a:p>
      </dgm:t>
    </dgm:pt>
    <dgm:pt modelId="{2E1A71F0-C0C5-4B3D-9905-8DFBF0A4AB88}" type="pres">
      <dgm:prSet presAssocID="{765FA413-7DF0-4011-BAB5-557DB798DA6F}" presName="connTx" presStyleLbl="parChTrans1D2" presStyleIdx="4" presStyleCnt="5"/>
      <dgm:spPr/>
      <dgm:t>
        <a:bodyPr/>
        <a:lstStyle/>
        <a:p>
          <a:endParaRPr lang="de-DE"/>
        </a:p>
      </dgm:t>
    </dgm:pt>
    <dgm:pt modelId="{3E36383E-E0E3-4174-BCE7-010E4CE3B64E}" type="pres">
      <dgm:prSet presAssocID="{3DD4C6EB-1452-405F-A139-488780C9F645}" presName="root2" presStyleCnt="0"/>
      <dgm:spPr/>
      <dgm:t>
        <a:bodyPr/>
        <a:lstStyle/>
        <a:p>
          <a:endParaRPr lang="en-US"/>
        </a:p>
      </dgm:t>
    </dgm:pt>
    <dgm:pt modelId="{A63244AA-B459-4761-8EDF-D21288818C58}" type="pres">
      <dgm:prSet presAssocID="{3DD4C6EB-1452-405F-A139-488780C9F64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6343208C-B642-40C0-B013-4A1BFDC2FF3D}" type="pres">
      <dgm:prSet presAssocID="{3DD4C6EB-1452-405F-A139-488780C9F645}" presName="level3hierChild" presStyleCnt="0"/>
      <dgm:spPr/>
      <dgm:t>
        <a:bodyPr/>
        <a:lstStyle/>
        <a:p>
          <a:endParaRPr lang="en-US"/>
        </a:p>
      </dgm:t>
    </dgm:pt>
  </dgm:ptLst>
  <dgm:cxnLst>
    <dgm:cxn modelId="{AADC5FEB-EF00-4AB0-BD9F-F2D030D1DD86}" type="presOf" srcId="{478FC541-B997-40E3-98CE-B7558FA24499}" destId="{605809EF-B5D1-42BB-88C2-CEF1845FDC38}" srcOrd="1" destOrd="0" presId="urn:microsoft.com/office/officeart/2008/layout/HorizontalMultiLevelHierarchy"/>
    <dgm:cxn modelId="{D742F0DE-3D61-4450-9E1D-1AE7C0F7F9B8}" type="presOf" srcId="{10F6F842-9B5D-4143-BA28-4757F3A087DD}" destId="{112A274C-6902-427C-9E9F-5BD1EFE45845}" srcOrd="1" destOrd="0" presId="urn:microsoft.com/office/officeart/2008/layout/HorizontalMultiLevelHierarchy"/>
    <dgm:cxn modelId="{1F436C1E-32C6-43CC-AC2F-6C70642FA42B}" type="presOf" srcId="{3DD4C6EB-1452-405F-A139-488780C9F645}" destId="{A63244AA-B459-4761-8EDF-D21288818C58}" srcOrd="0" destOrd="0" presId="urn:microsoft.com/office/officeart/2008/layout/HorizontalMultiLevelHierarchy"/>
    <dgm:cxn modelId="{FA4F554E-8F63-4DFD-B9DD-A4EF588517D3}" type="presOf" srcId="{780CD049-8AB7-439F-A4CE-19A82A9BCB9E}" destId="{FF601BE7-3BCA-4875-8D31-BB4270B4FD46}" srcOrd="1" destOrd="0" presId="urn:microsoft.com/office/officeart/2008/layout/HorizontalMultiLevelHierarchy"/>
    <dgm:cxn modelId="{8AD0A524-D67E-4AB6-A5FA-2019C6942BA9}" type="presOf" srcId="{6DF45A22-AE35-4BE0-8A6E-046AB12C42C9}" destId="{1892D386-72A1-4E20-BD01-D3418C0D47A2}" srcOrd="0" destOrd="0" presId="urn:microsoft.com/office/officeart/2008/layout/HorizontalMultiLevelHierarchy"/>
    <dgm:cxn modelId="{AE555421-94D9-4737-AE6A-04CFC500FD1A}" srcId="{F8B7217A-5069-4D88-8809-A699A29A792D}" destId="{C9851C47-DEDC-4945-B26D-B95F9CE4E786}" srcOrd="2" destOrd="0" parTransId="{10F6F842-9B5D-4143-BA28-4757F3A087DD}" sibTransId="{E7651F39-D854-4925-B84E-DBFA5FB846C6}"/>
    <dgm:cxn modelId="{580E8949-D56C-4EDD-B8AA-EFD4D1AE1A54}" type="presOf" srcId="{765FA413-7DF0-4011-BAB5-557DB798DA6F}" destId="{2E1A71F0-C0C5-4B3D-9905-8DFBF0A4AB88}" srcOrd="1" destOrd="0" presId="urn:microsoft.com/office/officeart/2008/layout/HorizontalMultiLevelHierarchy"/>
    <dgm:cxn modelId="{F70A3583-ED4B-483C-9CC1-A1D8F3191F9A}" type="presOf" srcId="{4185CCBC-E834-45DA-84BE-5235F303EE8B}" destId="{E72F1CA7-6882-4600-9DA4-8AE88D18509B}" srcOrd="1" destOrd="0" presId="urn:microsoft.com/office/officeart/2008/layout/HorizontalMultiLevelHierarchy"/>
    <dgm:cxn modelId="{6A91C3CF-7CF0-4405-AF2A-7229BBFEC3E2}" srcId="{F8B7217A-5069-4D88-8809-A699A29A792D}" destId="{3DD4C6EB-1452-405F-A139-488780C9F645}" srcOrd="4" destOrd="0" parTransId="{765FA413-7DF0-4011-BAB5-557DB798DA6F}" sibTransId="{56B41C59-75B5-48A5-B328-EA7577A00928}"/>
    <dgm:cxn modelId="{263DB9E0-F9E9-4441-B3E2-0D454B9453DA}" type="presOf" srcId="{4185CCBC-E834-45DA-84BE-5235F303EE8B}" destId="{DEB3FE26-48E2-46B4-B158-5C90C80E39CD}" srcOrd="0" destOrd="0" presId="urn:microsoft.com/office/officeart/2008/layout/HorizontalMultiLevelHierarchy"/>
    <dgm:cxn modelId="{A47899B8-1BE4-41EE-9E2B-565AF931DCA0}" srcId="{F8B7217A-5069-4D88-8809-A699A29A792D}" destId="{D8BF9B9E-EBEA-4478-8E50-F41825E112FB}" srcOrd="1" destOrd="0" parTransId="{478FC541-B997-40E3-98CE-B7558FA24499}" sibTransId="{980B323D-651F-4DFE-B322-E133F8A6C0C7}"/>
    <dgm:cxn modelId="{CCD8B375-7924-4626-901C-5F8B6F3CE31D}" type="presOf" srcId="{F2E4F012-5AEC-4F85-9E53-A80565BF3A68}" destId="{4B45428A-CCED-4859-A8FF-A84842677214}" srcOrd="0" destOrd="0" presId="urn:microsoft.com/office/officeart/2008/layout/HorizontalMultiLevelHierarchy"/>
    <dgm:cxn modelId="{3B232B31-2696-46BF-8FA3-7CF99EEB4D31}" type="presOf" srcId="{780CD049-8AB7-439F-A4CE-19A82A9BCB9E}" destId="{62DA61A5-B764-451E-A0B3-5CFC78956313}" srcOrd="0" destOrd="0" presId="urn:microsoft.com/office/officeart/2008/layout/HorizontalMultiLevelHierarchy"/>
    <dgm:cxn modelId="{94E349DF-B0EE-4311-A672-BE440DC21C93}" type="presOf" srcId="{765FA413-7DF0-4011-BAB5-557DB798DA6F}" destId="{1BC809EC-1152-4EBB-9B26-5C9E4FBA92C1}" srcOrd="0" destOrd="0" presId="urn:microsoft.com/office/officeart/2008/layout/HorizontalMultiLevelHierarchy"/>
    <dgm:cxn modelId="{4BF11FA0-7B97-4867-A543-5F75C116375E}" srcId="{F8B7217A-5069-4D88-8809-A699A29A792D}" destId="{6DF45A22-AE35-4BE0-8A6E-046AB12C42C9}" srcOrd="3" destOrd="0" parTransId="{780CD049-8AB7-439F-A4CE-19A82A9BCB9E}" sibTransId="{C5973825-54B2-4575-AD26-34993DF74DBB}"/>
    <dgm:cxn modelId="{00D855ED-8F07-4D74-8DF5-AEFE1A24AC64}" srcId="{F8B7217A-5069-4D88-8809-A699A29A792D}" destId="{F2E4F012-5AEC-4F85-9E53-A80565BF3A68}" srcOrd="0" destOrd="0" parTransId="{4185CCBC-E834-45DA-84BE-5235F303EE8B}" sibTransId="{F09E03EF-C0B3-44F3-8A26-F7BA19BDE664}"/>
    <dgm:cxn modelId="{5C51AB79-8E7E-4EEF-B04B-1DF014D3D50E}" type="presOf" srcId="{10F6F842-9B5D-4143-BA28-4757F3A087DD}" destId="{DB0CFC3B-65A2-40F2-9694-530DAA528114}" srcOrd="0" destOrd="0" presId="urn:microsoft.com/office/officeart/2008/layout/HorizontalMultiLevelHierarchy"/>
    <dgm:cxn modelId="{8D3F4239-96E4-4E27-A0D3-106A8B6FAD21}" type="presOf" srcId="{478FC541-B997-40E3-98CE-B7558FA24499}" destId="{B2EE5386-EC9D-425C-A99C-302E08126BA3}" srcOrd="0" destOrd="0" presId="urn:microsoft.com/office/officeart/2008/layout/HorizontalMultiLevelHierarchy"/>
    <dgm:cxn modelId="{C0D9BB57-58B9-4F54-B526-821CB1EA8976}" type="presOf" srcId="{37418C43-D011-4D4F-8C35-E972431E83EC}" destId="{8A968222-3900-4960-B646-80615EFA55E3}" srcOrd="0" destOrd="0" presId="urn:microsoft.com/office/officeart/2008/layout/HorizontalMultiLevelHierarchy"/>
    <dgm:cxn modelId="{09DB51A6-E61C-4366-979B-75450ADB342F}" type="presOf" srcId="{D8BF9B9E-EBEA-4478-8E50-F41825E112FB}" destId="{49965F38-A543-40C7-B2A9-089346CFB0D5}" srcOrd="0" destOrd="0" presId="urn:microsoft.com/office/officeart/2008/layout/HorizontalMultiLevelHierarchy"/>
    <dgm:cxn modelId="{5DCDB548-287F-42CC-9449-02495F51827F}" srcId="{37418C43-D011-4D4F-8C35-E972431E83EC}" destId="{F8B7217A-5069-4D88-8809-A699A29A792D}" srcOrd="0" destOrd="0" parTransId="{859F9879-7B90-4241-9896-C3909DFD9D64}" sibTransId="{79FE5CA4-853C-47A6-BA1B-70B80B78126C}"/>
    <dgm:cxn modelId="{079D70D3-2EE0-4E6F-B0BF-2E9A48CC660B}" type="presOf" srcId="{C9851C47-DEDC-4945-B26D-B95F9CE4E786}" destId="{8CC04A33-725F-4CD3-93E3-A23AF5A5334E}" srcOrd="0" destOrd="0" presId="urn:microsoft.com/office/officeart/2008/layout/HorizontalMultiLevelHierarchy"/>
    <dgm:cxn modelId="{D69D7DBE-47A3-44AA-B240-52AC9DC3FD4D}" type="presOf" srcId="{F8B7217A-5069-4D88-8809-A699A29A792D}" destId="{0F146908-DEC7-4F22-9D8F-766A4EFDC455}" srcOrd="0" destOrd="0" presId="urn:microsoft.com/office/officeart/2008/layout/HorizontalMultiLevelHierarchy"/>
    <dgm:cxn modelId="{4ED40BA1-26A9-4431-88C5-5822E7D51D66}" type="presParOf" srcId="{8A968222-3900-4960-B646-80615EFA55E3}" destId="{15CAD394-8F43-4A86-9221-772D29DB8D50}" srcOrd="0" destOrd="0" presId="urn:microsoft.com/office/officeart/2008/layout/HorizontalMultiLevelHierarchy"/>
    <dgm:cxn modelId="{1C5D0D6E-E79A-4169-8AE4-C046D8B01847}" type="presParOf" srcId="{15CAD394-8F43-4A86-9221-772D29DB8D50}" destId="{0F146908-DEC7-4F22-9D8F-766A4EFDC455}" srcOrd="0" destOrd="0" presId="urn:microsoft.com/office/officeart/2008/layout/HorizontalMultiLevelHierarchy"/>
    <dgm:cxn modelId="{E49415BD-665D-4BE0-875E-A8B418D6576D}" type="presParOf" srcId="{15CAD394-8F43-4A86-9221-772D29DB8D50}" destId="{2F91E6D3-48CA-418B-85FD-016467C75E32}" srcOrd="1" destOrd="0" presId="urn:microsoft.com/office/officeart/2008/layout/HorizontalMultiLevelHierarchy"/>
    <dgm:cxn modelId="{FBFFAE3C-D013-43E6-B696-FD72C95A1A4A}" type="presParOf" srcId="{2F91E6D3-48CA-418B-85FD-016467C75E32}" destId="{DEB3FE26-48E2-46B4-B158-5C90C80E39CD}" srcOrd="0" destOrd="0" presId="urn:microsoft.com/office/officeart/2008/layout/HorizontalMultiLevelHierarchy"/>
    <dgm:cxn modelId="{D3B9C61A-67E6-4022-9999-705395BA71A0}" type="presParOf" srcId="{DEB3FE26-48E2-46B4-B158-5C90C80E39CD}" destId="{E72F1CA7-6882-4600-9DA4-8AE88D18509B}" srcOrd="0" destOrd="0" presId="urn:microsoft.com/office/officeart/2008/layout/HorizontalMultiLevelHierarchy"/>
    <dgm:cxn modelId="{E3D6CCF6-37F2-4C2A-B79C-4C28A6806780}" type="presParOf" srcId="{2F91E6D3-48CA-418B-85FD-016467C75E32}" destId="{E869BD5D-1779-483D-A4B1-426D23D6DFF4}" srcOrd="1" destOrd="0" presId="urn:microsoft.com/office/officeart/2008/layout/HorizontalMultiLevelHierarchy"/>
    <dgm:cxn modelId="{7357D286-430F-414E-BEC6-90172ED3FBE6}" type="presParOf" srcId="{E869BD5D-1779-483D-A4B1-426D23D6DFF4}" destId="{4B45428A-CCED-4859-A8FF-A84842677214}" srcOrd="0" destOrd="0" presId="urn:microsoft.com/office/officeart/2008/layout/HorizontalMultiLevelHierarchy"/>
    <dgm:cxn modelId="{4650CE0B-0E94-4011-ADA7-3B53805DE8B2}" type="presParOf" srcId="{E869BD5D-1779-483D-A4B1-426D23D6DFF4}" destId="{0CB8EFA4-C231-4913-B74F-6F30E4F2B9BF}" srcOrd="1" destOrd="0" presId="urn:microsoft.com/office/officeart/2008/layout/HorizontalMultiLevelHierarchy"/>
    <dgm:cxn modelId="{C44D9C17-3895-4DE1-BFB0-32830B3B8AFB}" type="presParOf" srcId="{2F91E6D3-48CA-418B-85FD-016467C75E32}" destId="{B2EE5386-EC9D-425C-A99C-302E08126BA3}" srcOrd="2" destOrd="0" presId="urn:microsoft.com/office/officeart/2008/layout/HorizontalMultiLevelHierarchy"/>
    <dgm:cxn modelId="{183B5928-F5C7-4C32-8021-E53E4B4499D4}" type="presParOf" srcId="{B2EE5386-EC9D-425C-A99C-302E08126BA3}" destId="{605809EF-B5D1-42BB-88C2-CEF1845FDC38}" srcOrd="0" destOrd="0" presId="urn:microsoft.com/office/officeart/2008/layout/HorizontalMultiLevelHierarchy"/>
    <dgm:cxn modelId="{C79599A0-1BA3-4052-93D9-790AD82FBD23}" type="presParOf" srcId="{2F91E6D3-48CA-418B-85FD-016467C75E32}" destId="{89AF2036-B5E2-4074-B6FE-380BB41490C2}" srcOrd="3" destOrd="0" presId="urn:microsoft.com/office/officeart/2008/layout/HorizontalMultiLevelHierarchy"/>
    <dgm:cxn modelId="{87BB28DE-A495-43A9-936E-40DA6DB09662}" type="presParOf" srcId="{89AF2036-B5E2-4074-B6FE-380BB41490C2}" destId="{49965F38-A543-40C7-B2A9-089346CFB0D5}" srcOrd="0" destOrd="0" presId="urn:microsoft.com/office/officeart/2008/layout/HorizontalMultiLevelHierarchy"/>
    <dgm:cxn modelId="{5AE9A922-A2DA-4B6B-9637-6C2F8587E7AD}" type="presParOf" srcId="{89AF2036-B5E2-4074-B6FE-380BB41490C2}" destId="{0B59A330-9712-42DA-80CF-1C9429787C44}" srcOrd="1" destOrd="0" presId="urn:microsoft.com/office/officeart/2008/layout/HorizontalMultiLevelHierarchy"/>
    <dgm:cxn modelId="{86C3D535-A990-4F50-8003-E49A32A996C1}" type="presParOf" srcId="{2F91E6D3-48CA-418B-85FD-016467C75E32}" destId="{DB0CFC3B-65A2-40F2-9694-530DAA528114}" srcOrd="4" destOrd="0" presId="urn:microsoft.com/office/officeart/2008/layout/HorizontalMultiLevelHierarchy"/>
    <dgm:cxn modelId="{B786B60C-B912-48B0-9F7F-885D7ECF5DD8}" type="presParOf" srcId="{DB0CFC3B-65A2-40F2-9694-530DAA528114}" destId="{112A274C-6902-427C-9E9F-5BD1EFE45845}" srcOrd="0" destOrd="0" presId="urn:microsoft.com/office/officeart/2008/layout/HorizontalMultiLevelHierarchy"/>
    <dgm:cxn modelId="{88A5F408-E71A-446D-AAA7-B083F50B59FD}" type="presParOf" srcId="{2F91E6D3-48CA-418B-85FD-016467C75E32}" destId="{3447CE8D-24B6-419C-8A61-B137F5E0F6BE}" srcOrd="5" destOrd="0" presId="urn:microsoft.com/office/officeart/2008/layout/HorizontalMultiLevelHierarchy"/>
    <dgm:cxn modelId="{0D112301-A2A6-42EE-8B9C-A540702C8B47}" type="presParOf" srcId="{3447CE8D-24B6-419C-8A61-B137F5E0F6BE}" destId="{8CC04A33-725F-4CD3-93E3-A23AF5A5334E}" srcOrd="0" destOrd="0" presId="urn:microsoft.com/office/officeart/2008/layout/HorizontalMultiLevelHierarchy"/>
    <dgm:cxn modelId="{882022C2-8098-4F1A-9EB9-942859DA6D84}" type="presParOf" srcId="{3447CE8D-24B6-419C-8A61-B137F5E0F6BE}" destId="{5EB296AC-C3C3-4C91-8F60-2ACF64F7ECC0}" srcOrd="1" destOrd="0" presId="urn:microsoft.com/office/officeart/2008/layout/HorizontalMultiLevelHierarchy"/>
    <dgm:cxn modelId="{74FF7033-CF9E-4CFD-85C0-736F0248BFD8}" type="presParOf" srcId="{2F91E6D3-48CA-418B-85FD-016467C75E32}" destId="{62DA61A5-B764-451E-A0B3-5CFC78956313}" srcOrd="6" destOrd="0" presId="urn:microsoft.com/office/officeart/2008/layout/HorizontalMultiLevelHierarchy"/>
    <dgm:cxn modelId="{104E2339-B00F-4F22-A7A7-E7D60F44272D}" type="presParOf" srcId="{62DA61A5-B764-451E-A0B3-5CFC78956313}" destId="{FF601BE7-3BCA-4875-8D31-BB4270B4FD46}" srcOrd="0" destOrd="0" presId="urn:microsoft.com/office/officeart/2008/layout/HorizontalMultiLevelHierarchy"/>
    <dgm:cxn modelId="{D2FD04B0-A8E7-414A-AD1B-29112992C61B}" type="presParOf" srcId="{2F91E6D3-48CA-418B-85FD-016467C75E32}" destId="{84BB2512-7FE6-4214-9C5F-8873FD7324D4}" srcOrd="7" destOrd="0" presId="urn:microsoft.com/office/officeart/2008/layout/HorizontalMultiLevelHierarchy"/>
    <dgm:cxn modelId="{32FB2489-9CD2-4516-A8D0-ED45F0F3FEA1}" type="presParOf" srcId="{84BB2512-7FE6-4214-9C5F-8873FD7324D4}" destId="{1892D386-72A1-4E20-BD01-D3418C0D47A2}" srcOrd="0" destOrd="0" presId="urn:microsoft.com/office/officeart/2008/layout/HorizontalMultiLevelHierarchy"/>
    <dgm:cxn modelId="{E2433A60-FCF9-47FB-81BB-679E0FE58104}" type="presParOf" srcId="{84BB2512-7FE6-4214-9C5F-8873FD7324D4}" destId="{88443D87-2A23-4ED4-9967-EAE2B8A17531}" srcOrd="1" destOrd="0" presId="urn:microsoft.com/office/officeart/2008/layout/HorizontalMultiLevelHierarchy"/>
    <dgm:cxn modelId="{7F7EB04E-130A-4283-A622-7410545B55FB}" type="presParOf" srcId="{2F91E6D3-48CA-418B-85FD-016467C75E32}" destId="{1BC809EC-1152-4EBB-9B26-5C9E4FBA92C1}" srcOrd="8" destOrd="0" presId="urn:microsoft.com/office/officeart/2008/layout/HorizontalMultiLevelHierarchy"/>
    <dgm:cxn modelId="{78501221-0553-46C5-A2BD-5FD17BB1624F}" type="presParOf" srcId="{1BC809EC-1152-4EBB-9B26-5C9E4FBA92C1}" destId="{2E1A71F0-C0C5-4B3D-9905-8DFBF0A4AB88}" srcOrd="0" destOrd="0" presId="urn:microsoft.com/office/officeart/2008/layout/HorizontalMultiLevelHierarchy"/>
    <dgm:cxn modelId="{001182A1-34F3-4C11-B744-0064CDC25873}" type="presParOf" srcId="{2F91E6D3-48CA-418B-85FD-016467C75E32}" destId="{3E36383E-E0E3-4174-BCE7-010E4CE3B64E}" srcOrd="9" destOrd="0" presId="urn:microsoft.com/office/officeart/2008/layout/HorizontalMultiLevelHierarchy"/>
    <dgm:cxn modelId="{95C12A7D-2B38-455E-AF91-A72A956D2761}" type="presParOf" srcId="{3E36383E-E0E3-4174-BCE7-010E4CE3B64E}" destId="{A63244AA-B459-4761-8EDF-D21288818C58}" srcOrd="0" destOrd="0" presId="urn:microsoft.com/office/officeart/2008/layout/HorizontalMultiLevelHierarchy"/>
    <dgm:cxn modelId="{D144E940-F2C1-43AF-A334-22EE74635A14}" type="presParOf" srcId="{3E36383E-E0E3-4174-BCE7-010E4CE3B64E}" destId="{6343208C-B642-40C0-B013-4A1BFDC2FF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669CCB-B156-4721-86C0-08471B2771D1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EDF0BC-2DEB-45CF-BCC6-9F69DB5C9D63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g-BG" sz="1800" dirty="0" smtClean="0">
              <a:solidFill>
                <a:schemeClr val="tx1"/>
              </a:solidFill>
              <a:latin typeface="+mn-lt"/>
            </a:rPr>
            <a:t>пътища и комуникации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CDD4D86B-836C-47EE-83F1-FECB9FA01CCE}" type="parTrans" cxnId="{3EEE3408-CAF8-40F6-A1B4-A412FE494DE3}">
      <dgm:prSet/>
      <dgm:spPr/>
      <dgm:t>
        <a:bodyPr/>
        <a:lstStyle/>
        <a:p>
          <a:endParaRPr lang="en-US"/>
        </a:p>
      </dgm:t>
    </dgm:pt>
    <dgm:pt modelId="{1E5156E7-DEF9-4977-A827-628A6A21DA58}" type="sibTrans" cxnId="{3EEE3408-CAF8-40F6-A1B4-A412FE494DE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1800">
            <a:latin typeface="+mn-lt"/>
          </a:endParaRPr>
        </a:p>
      </dgm:t>
    </dgm:pt>
    <dgm:pt modelId="{9DCABA69-4654-4FD1-A7A8-D2762EDBB32E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g-BG" sz="1800" dirty="0" smtClean="0">
              <a:solidFill>
                <a:schemeClr val="tx1"/>
              </a:solidFill>
              <a:latin typeface="+mn-lt"/>
            </a:rPr>
            <a:t>военна инфраструктура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BA1F977E-B800-48EB-9447-B37E636D3742}" type="parTrans" cxnId="{DCCFBF45-4F4D-4B4C-97AD-919A07DFCE9A}">
      <dgm:prSet/>
      <dgm:spPr/>
      <dgm:t>
        <a:bodyPr/>
        <a:lstStyle/>
        <a:p>
          <a:endParaRPr lang="en-US"/>
        </a:p>
      </dgm:t>
    </dgm:pt>
    <dgm:pt modelId="{5D275D89-3895-4322-A232-813949CE32BC}" type="sibTrans" cxnId="{DCCFBF45-4F4D-4B4C-97AD-919A07DFCE9A}">
      <dgm:prSet/>
      <dgm:spPr/>
      <dgm:t>
        <a:bodyPr/>
        <a:lstStyle/>
        <a:p>
          <a:endParaRPr lang="en-US"/>
        </a:p>
      </dgm:t>
    </dgm:pt>
    <dgm:pt modelId="{0245859F-D04C-467F-B5F1-A28A49CBBC05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g-BG" sz="1800" dirty="0" smtClean="0">
              <a:solidFill>
                <a:schemeClr val="tx1"/>
              </a:solidFill>
              <a:latin typeface="+mn-lt"/>
            </a:rPr>
            <a:t>икономика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6247A887-BAEE-43B1-AE49-54AB0F44C0F5}" type="parTrans" cxnId="{06230820-E43D-41F8-A327-FDF599AA6AAE}">
      <dgm:prSet/>
      <dgm:spPr/>
      <dgm:t>
        <a:bodyPr/>
        <a:lstStyle/>
        <a:p>
          <a:endParaRPr lang="en-US"/>
        </a:p>
      </dgm:t>
    </dgm:pt>
    <dgm:pt modelId="{FE846F10-D70E-4A50-81A4-57EE76C53ABE}" type="sibTrans" cxnId="{06230820-E43D-41F8-A327-FDF599AA6AAE}">
      <dgm:prSet/>
      <dgm:spPr/>
      <dgm:t>
        <a:bodyPr/>
        <a:lstStyle/>
        <a:p>
          <a:endParaRPr lang="en-US"/>
        </a:p>
      </dgm:t>
    </dgm:pt>
    <dgm:pt modelId="{C8F42E2B-DBA6-4589-931D-0BD4A10638CB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g-BG" sz="1800" dirty="0" smtClean="0">
              <a:solidFill>
                <a:schemeClr val="tx1"/>
              </a:solidFill>
              <a:latin typeface="+mn-lt"/>
            </a:rPr>
            <a:t>селищна система</a:t>
          </a:r>
          <a:r>
            <a:rPr lang="en-US" sz="1800" dirty="0" smtClean="0">
              <a:solidFill>
                <a:schemeClr val="tx1"/>
              </a:solidFill>
              <a:latin typeface="+mn-lt"/>
            </a:rPr>
            <a:t> и </a:t>
          </a:r>
          <a:r>
            <a:rPr lang="en-US" sz="1800" dirty="0" err="1" smtClean="0">
              <a:solidFill>
                <a:schemeClr val="tx1"/>
              </a:solidFill>
              <a:latin typeface="+mn-lt"/>
            </a:rPr>
            <a:t>демография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9BF6BA5C-AD4E-46C5-8C47-A8BE2008C66E}" type="parTrans" cxnId="{7C3FD106-EB60-410A-9FA2-DA07FE59933D}">
      <dgm:prSet/>
      <dgm:spPr/>
      <dgm:t>
        <a:bodyPr/>
        <a:lstStyle/>
        <a:p>
          <a:endParaRPr lang="en-US"/>
        </a:p>
      </dgm:t>
    </dgm:pt>
    <dgm:pt modelId="{73F5FBA6-B7D1-46E9-B215-2B3D55AC9E38}" type="sibTrans" cxnId="{7C3FD106-EB60-410A-9FA2-DA07FE59933D}">
      <dgm:prSet/>
      <dgm:spPr/>
      <dgm:t>
        <a:bodyPr/>
        <a:lstStyle/>
        <a:p>
          <a:endParaRPr lang="en-US"/>
        </a:p>
      </dgm:t>
    </dgm:pt>
    <dgm:pt modelId="{B2E6975E-E2C7-4627-9901-475A1E746706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g-BG" sz="1800" dirty="0" smtClean="0">
              <a:solidFill>
                <a:schemeClr val="tx1"/>
              </a:solidFill>
              <a:latin typeface="+mn-lt"/>
            </a:rPr>
            <a:t>културно-историческо наследство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BD2A6A5F-84AC-4272-9AA1-FA082ED81F2A}" type="parTrans" cxnId="{7B21F81A-55C5-4D52-93E9-F2A3CAA546C2}">
      <dgm:prSet/>
      <dgm:spPr/>
      <dgm:t>
        <a:bodyPr/>
        <a:lstStyle/>
        <a:p>
          <a:endParaRPr lang="en-US"/>
        </a:p>
      </dgm:t>
    </dgm:pt>
    <dgm:pt modelId="{A6D53579-0426-4088-B8C7-3FDF0B7739E5}" type="sibTrans" cxnId="{7B21F81A-55C5-4D52-93E9-F2A3CAA546C2}">
      <dgm:prSet/>
      <dgm:spPr/>
      <dgm:t>
        <a:bodyPr/>
        <a:lstStyle/>
        <a:p>
          <a:endParaRPr lang="en-US"/>
        </a:p>
      </dgm:t>
    </dgm:pt>
    <dgm:pt modelId="{6EAD3261-9168-4271-A004-ACE15B820D66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g-BG" sz="1800" dirty="0" smtClean="0">
              <a:solidFill>
                <a:schemeClr val="tx1"/>
              </a:solidFill>
              <a:latin typeface="+mn-lt"/>
            </a:rPr>
            <a:t>политико-административно деление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AD2495C2-C403-4756-8F74-90D5E7995AE3}" type="parTrans" cxnId="{7E915D2D-7B6B-4848-9656-04BF603801B9}">
      <dgm:prSet/>
      <dgm:spPr/>
      <dgm:t>
        <a:bodyPr/>
        <a:lstStyle/>
        <a:p>
          <a:endParaRPr lang="en-US"/>
        </a:p>
      </dgm:t>
    </dgm:pt>
    <dgm:pt modelId="{6A52C592-D80C-4FC5-B383-789DA0B36538}" type="sibTrans" cxnId="{7E915D2D-7B6B-4848-9656-04BF603801B9}">
      <dgm:prSet/>
      <dgm:spPr/>
      <dgm:t>
        <a:bodyPr/>
        <a:lstStyle/>
        <a:p>
          <a:endParaRPr lang="en-US"/>
        </a:p>
      </dgm:t>
    </dgm:pt>
    <dgm:pt modelId="{FEF611A7-63CA-4362-9D21-4D41B228AC77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+mn-lt"/>
            </a:rPr>
            <a:t>религиозни</a:t>
          </a:r>
          <a:r>
            <a:rPr lang="bg-BG" sz="1800" dirty="0" smtClean="0">
              <a:solidFill>
                <a:schemeClr val="tx1"/>
              </a:solidFill>
              <a:latin typeface="+mn-lt"/>
            </a:rPr>
            <a:t> обекти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01C3C589-2A8E-4E58-9113-04F3271B73BE}" type="parTrans" cxnId="{2BA89CE9-1602-4D14-87A0-ED6176EE363E}">
      <dgm:prSet/>
      <dgm:spPr/>
      <dgm:t>
        <a:bodyPr/>
        <a:lstStyle/>
        <a:p>
          <a:endParaRPr lang="en-US"/>
        </a:p>
      </dgm:t>
    </dgm:pt>
    <dgm:pt modelId="{0B1E6698-DBEB-4C27-809C-B64C273C67EF}" type="sibTrans" cxnId="{2BA89CE9-1602-4D14-87A0-ED6176EE363E}">
      <dgm:prSet/>
      <dgm:spPr/>
      <dgm:t>
        <a:bodyPr/>
        <a:lstStyle/>
        <a:p>
          <a:endParaRPr lang="en-US"/>
        </a:p>
      </dgm:t>
    </dgm:pt>
    <dgm:pt modelId="{B0BDAA63-2DB6-4BB2-883B-29645C6DDD4A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+mn-lt"/>
            </a:rPr>
            <a:t>Историческа</a:t>
          </a:r>
          <a:r>
            <a:rPr lang="en-US" sz="18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+mn-lt"/>
            </a:rPr>
            <a:t>топонимия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245508E7-33A5-4A13-AA2E-590063A10847}" type="parTrans" cxnId="{524B67B8-5A2C-4D0C-B598-C1B4919EC1EC}">
      <dgm:prSet/>
      <dgm:spPr/>
      <dgm:t>
        <a:bodyPr/>
        <a:lstStyle/>
        <a:p>
          <a:endParaRPr lang="en-US"/>
        </a:p>
      </dgm:t>
    </dgm:pt>
    <dgm:pt modelId="{7EB38B49-5C0E-4B48-B96F-E681BB073BDD}" type="sibTrans" cxnId="{524B67B8-5A2C-4D0C-B598-C1B4919EC1EC}">
      <dgm:prSet/>
      <dgm:spPr/>
      <dgm:t>
        <a:bodyPr/>
        <a:lstStyle/>
        <a:p>
          <a:endParaRPr lang="en-US"/>
        </a:p>
      </dgm:t>
    </dgm:pt>
    <dgm:pt modelId="{2B0ED1DA-3440-4D9B-9552-AFC57A51AAC3}" type="pres">
      <dgm:prSet presAssocID="{E2669CCB-B156-4721-86C0-08471B2771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279A0-150D-49F3-B02D-12966AE2C8AB}" type="pres">
      <dgm:prSet presAssocID="{E2669CCB-B156-4721-86C0-08471B2771D1}" presName="cycle" presStyleCnt="0"/>
      <dgm:spPr/>
      <dgm:t>
        <a:bodyPr/>
        <a:lstStyle/>
        <a:p>
          <a:endParaRPr lang="en-US"/>
        </a:p>
      </dgm:t>
    </dgm:pt>
    <dgm:pt modelId="{24777F7E-45EC-46EC-AA44-BC08AA8C2305}" type="pres">
      <dgm:prSet presAssocID="{4FEDF0BC-2DEB-45CF-BCC6-9F69DB5C9D63}" presName="nodeFirstNode" presStyleLbl="node1" presStyleIdx="0" presStyleCnt="8" custScaleX="13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A6838-2E50-4865-9D7E-29804CD03E82}" type="pres">
      <dgm:prSet presAssocID="{1E5156E7-DEF9-4977-A827-628A6A21DA58}" presName="sibTransFirstNode" presStyleLbl="bgShp" presStyleIdx="0" presStyleCnt="1" custScaleX="133693"/>
      <dgm:spPr/>
      <dgm:t>
        <a:bodyPr/>
        <a:lstStyle/>
        <a:p>
          <a:endParaRPr lang="en-US"/>
        </a:p>
      </dgm:t>
    </dgm:pt>
    <dgm:pt modelId="{8FE64D59-37B3-48B9-B36E-44775B1D1C69}" type="pres">
      <dgm:prSet presAssocID="{9DCABA69-4654-4FD1-A7A8-D2762EDBB32E}" presName="nodeFollowingNodes" presStyleLbl="node1" presStyleIdx="1" presStyleCnt="8" custScaleX="124354" custScaleY="85927" custRadScaleRad="151987" custRadScaleInc="31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07103-C6C0-4518-8123-15C68C3481CC}" type="pres">
      <dgm:prSet presAssocID="{0245859F-D04C-467F-B5F1-A28A49CBBC05}" presName="nodeFollowingNodes" presStyleLbl="node1" presStyleIdx="2" presStyleCnt="8" custScaleX="104039" custScaleY="103478" custRadScaleRad="136658" custRadScaleInc="1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164C6-9C41-4DC9-A79D-BEA3E4F773B4}" type="pres">
      <dgm:prSet presAssocID="{B0BDAA63-2DB6-4BB2-883B-29645C6DDD4A}" presName="nodeFollowingNodes" presStyleLbl="node1" presStyleIdx="3" presStyleCnt="8" custScaleX="129168" custScaleY="105974" custRadScaleRad="132517" custRadScaleInc="-33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F864B-AE78-4DD9-A026-9DCC8D687BB2}" type="pres">
      <dgm:prSet presAssocID="{B2E6975E-E2C7-4627-9901-475A1E746706}" presName="nodeFollowingNodes" presStyleLbl="node1" presStyleIdx="4" presStyleCnt="8" custScaleX="133693" custRadScaleRad="94861" custRadScaleInc="4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3CAA2-6037-481E-BD63-7683B6B8C786}" type="pres">
      <dgm:prSet presAssocID="{6EAD3261-9168-4271-A004-ACE15B820D66}" presName="nodeFollowingNodes" presStyleLbl="node1" presStyleIdx="5" presStyleCnt="8" custScaleX="149036" custRadScaleRad="137074" custRadScaleInc="67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C8D0-BBAB-4796-A977-8735C64B4130}" type="pres">
      <dgm:prSet presAssocID="{FEF611A7-63CA-4362-9D21-4D41B228AC77}" presName="nodeFollowingNodes" presStyleLbl="node1" presStyleIdx="6" presStyleCnt="8" custScaleX="133693" custRadScaleRad="153952" custRadScaleInc="18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F38CE-97A8-42F2-ACF4-ABFB125337A5}" type="pres">
      <dgm:prSet presAssocID="{C8F42E2B-DBA6-4589-931D-0BD4A10638CB}" presName="nodeFollowingNodes" presStyleLbl="node1" presStyleIdx="7" presStyleCnt="8" custScaleX="133693" custRadScaleRad="135441" custRadScaleInc="-26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FBF45-4F4D-4B4C-97AD-919A07DFCE9A}" srcId="{E2669CCB-B156-4721-86C0-08471B2771D1}" destId="{9DCABA69-4654-4FD1-A7A8-D2762EDBB32E}" srcOrd="1" destOrd="0" parTransId="{BA1F977E-B800-48EB-9447-B37E636D3742}" sibTransId="{5D275D89-3895-4322-A232-813949CE32BC}"/>
    <dgm:cxn modelId="{0EB1E755-EF84-4EE0-A751-57FEC171D925}" type="presOf" srcId="{C8F42E2B-DBA6-4589-931D-0BD4A10638CB}" destId="{D71F38CE-97A8-42F2-ACF4-ABFB125337A5}" srcOrd="0" destOrd="0" presId="urn:microsoft.com/office/officeart/2005/8/layout/cycle3"/>
    <dgm:cxn modelId="{572B8642-3F32-4CAE-B18D-194B08179333}" type="presOf" srcId="{6EAD3261-9168-4271-A004-ACE15B820D66}" destId="{8F13CAA2-6037-481E-BD63-7683B6B8C786}" srcOrd="0" destOrd="0" presId="urn:microsoft.com/office/officeart/2005/8/layout/cycle3"/>
    <dgm:cxn modelId="{DE0C617B-5F8E-4DB9-A464-8E714C60FB3C}" type="presOf" srcId="{4FEDF0BC-2DEB-45CF-BCC6-9F69DB5C9D63}" destId="{24777F7E-45EC-46EC-AA44-BC08AA8C2305}" srcOrd="0" destOrd="0" presId="urn:microsoft.com/office/officeart/2005/8/layout/cycle3"/>
    <dgm:cxn modelId="{A6092656-8702-4077-BEE9-D409647F35A9}" type="presOf" srcId="{E2669CCB-B156-4721-86C0-08471B2771D1}" destId="{2B0ED1DA-3440-4D9B-9552-AFC57A51AAC3}" srcOrd="0" destOrd="0" presId="urn:microsoft.com/office/officeart/2005/8/layout/cycle3"/>
    <dgm:cxn modelId="{7C3FD106-EB60-410A-9FA2-DA07FE59933D}" srcId="{E2669CCB-B156-4721-86C0-08471B2771D1}" destId="{C8F42E2B-DBA6-4589-931D-0BD4A10638CB}" srcOrd="7" destOrd="0" parTransId="{9BF6BA5C-AD4E-46C5-8C47-A8BE2008C66E}" sibTransId="{73F5FBA6-B7D1-46E9-B215-2B3D55AC9E38}"/>
    <dgm:cxn modelId="{524B67B8-5A2C-4D0C-B598-C1B4919EC1EC}" srcId="{E2669CCB-B156-4721-86C0-08471B2771D1}" destId="{B0BDAA63-2DB6-4BB2-883B-29645C6DDD4A}" srcOrd="3" destOrd="0" parTransId="{245508E7-33A5-4A13-AA2E-590063A10847}" sibTransId="{7EB38B49-5C0E-4B48-B96F-E681BB073BDD}"/>
    <dgm:cxn modelId="{7B21F81A-55C5-4D52-93E9-F2A3CAA546C2}" srcId="{E2669CCB-B156-4721-86C0-08471B2771D1}" destId="{B2E6975E-E2C7-4627-9901-475A1E746706}" srcOrd="4" destOrd="0" parTransId="{BD2A6A5F-84AC-4272-9AA1-FA082ED81F2A}" sibTransId="{A6D53579-0426-4088-B8C7-3FDF0B7739E5}"/>
    <dgm:cxn modelId="{59206D7E-BF15-481D-9F2B-EE497943075E}" type="presOf" srcId="{1E5156E7-DEF9-4977-A827-628A6A21DA58}" destId="{33BA6838-2E50-4865-9D7E-29804CD03E82}" srcOrd="0" destOrd="0" presId="urn:microsoft.com/office/officeart/2005/8/layout/cycle3"/>
    <dgm:cxn modelId="{3EEE3408-CAF8-40F6-A1B4-A412FE494DE3}" srcId="{E2669CCB-B156-4721-86C0-08471B2771D1}" destId="{4FEDF0BC-2DEB-45CF-BCC6-9F69DB5C9D63}" srcOrd="0" destOrd="0" parTransId="{CDD4D86B-836C-47EE-83F1-FECB9FA01CCE}" sibTransId="{1E5156E7-DEF9-4977-A827-628A6A21DA58}"/>
    <dgm:cxn modelId="{E60D91CA-40EB-49E7-B8AA-4A4BEBCC6E28}" type="presOf" srcId="{B2E6975E-E2C7-4627-9901-475A1E746706}" destId="{6FEF864B-AE78-4DD9-A026-9DCC8D687BB2}" srcOrd="0" destOrd="0" presId="urn:microsoft.com/office/officeart/2005/8/layout/cycle3"/>
    <dgm:cxn modelId="{B622D1A4-257F-4903-B25E-BCE09E4381E5}" type="presOf" srcId="{0245859F-D04C-467F-B5F1-A28A49CBBC05}" destId="{A5D07103-C6C0-4518-8123-15C68C3481CC}" srcOrd="0" destOrd="0" presId="urn:microsoft.com/office/officeart/2005/8/layout/cycle3"/>
    <dgm:cxn modelId="{B1230AC4-2F5F-4BA2-A8FA-8A76F8812144}" type="presOf" srcId="{9DCABA69-4654-4FD1-A7A8-D2762EDBB32E}" destId="{8FE64D59-37B3-48B9-B36E-44775B1D1C69}" srcOrd="0" destOrd="0" presId="urn:microsoft.com/office/officeart/2005/8/layout/cycle3"/>
    <dgm:cxn modelId="{BBC19388-3BC3-481D-A260-C2B01DC6128D}" type="presOf" srcId="{FEF611A7-63CA-4362-9D21-4D41B228AC77}" destId="{04D2C8D0-BBAB-4796-A977-8735C64B4130}" srcOrd="0" destOrd="0" presId="urn:microsoft.com/office/officeart/2005/8/layout/cycle3"/>
    <dgm:cxn modelId="{06230820-E43D-41F8-A327-FDF599AA6AAE}" srcId="{E2669CCB-B156-4721-86C0-08471B2771D1}" destId="{0245859F-D04C-467F-B5F1-A28A49CBBC05}" srcOrd="2" destOrd="0" parTransId="{6247A887-BAEE-43B1-AE49-54AB0F44C0F5}" sibTransId="{FE846F10-D70E-4A50-81A4-57EE76C53ABE}"/>
    <dgm:cxn modelId="{B10943A6-635B-481B-8E94-E13DE31386CE}" type="presOf" srcId="{B0BDAA63-2DB6-4BB2-883B-29645C6DDD4A}" destId="{7D2164C6-9C41-4DC9-A79D-BEA3E4F773B4}" srcOrd="0" destOrd="0" presId="urn:microsoft.com/office/officeart/2005/8/layout/cycle3"/>
    <dgm:cxn modelId="{7E915D2D-7B6B-4848-9656-04BF603801B9}" srcId="{E2669CCB-B156-4721-86C0-08471B2771D1}" destId="{6EAD3261-9168-4271-A004-ACE15B820D66}" srcOrd="5" destOrd="0" parTransId="{AD2495C2-C403-4756-8F74-90D5E7995AE3}" sibTransId="{6A52C592-D80C-4FC5-B383-789DA0B36538}"/>
    <dgm:cxn modelId="{2BA89CE9-1602-4D14-87A0-ED6176EE363E}" srcId="{E2669CCB-B156-4721-86C0-08471B2771D1}" destId="{FEF611A7-63CA-4362-9D21-4D41B228AC77}" srcOrd="6" destOrd="0" parTransId="{01C3C589-2A8E-4E58-9113-04F3271B73BE}" sibTransId="{0B1E6698-DBEB-4C27-809C-B64C273C67EF}"/>
    <dgm:cxn modelId="{3D42CF6E-021C-4D31-80C4-30AC529495C9}" type="presParOf" srcId="{2B0ED1DA-3440-4D9B-9552-AFC57A51AAC3}" destId="{812279A0-150D-49F3-B02D-12966AE2C8AB}" srcOrd="0" destOrd="0" presId="urn:microsoft.com/office/officeart/2005/8/layout/cycle3"/>
    <dgm:cxn modelId="{FB8F430D-5C33-47C1-81A3-6D01610EB9B4}" type="presParOf" srcId="{812279A0-150D-49F3-B02D-12966AE2C8AB}" destId="{24777F7E-45EC-46EC-AA44-BC08AA8C2305}" srcOrd="0" destOrd="0" presId="urn:microsoft.com/office/officeart/2005/8/layout/cycle3"/>
    <dgm:cxn modelId="{1767C126-67AF-422A-918B-7D2789F568A6}" type="presParOf" srcId="{812279A0-150D-49F3-B02D-12966AE2C8AB}" destId="{33BA6838-2E50-4865-9D7E-29804CD03E82}" srcOrd="1" destOrd="0" presId="urn:microsoft.com/office/officeart/2005/8/layout/cycle3"/>
    <dgm:cxn modelId="{A6484E34-D7ED-4CB8-A0C9-FBB6FDC6EBFA}" type="presParOf" srcId="{812279A0-150D-49F3-B02D-12966AE2C8AB}" destId="{8FE64D59-37B3-48B9-B36E-44775B1D1C69}" srcOrd="2" destOrd="0" presId="urn:microsoft.com/office/officeart/2005/8/layout/cycle3"/>
    <dgm:cxn modelId="{A021EC71-D46F-4121-BD78-9DD157A3513B}" type="presParOf" srcId="{812279A0-150D-49F3-B02D-12966AE2C8AB}" destId="{A5D07103-C6C0-4518-8123-15C68C3481CC}" srcOrd="3" destOrd="0" presId="urn:microsoft.com/office/officeart/2005/8/layout/cycle3"/>
    <dgm:cxn modelId="{5C9D2E4E-4010-49B5-B0FE-6F90535E545D}" type="presParOf" srcId="{812279A0-150D-49F3-B02D-12966AE2C8AB}" destId="{7D2164C6-9C41-4DC9-A79D-BEA3E4F773B4}" srcOrd="4" destOrd="0" presId="urn:microsoft.com/office/officeart/2005/8/layout/cycle3"/>
    <dgm:cxn modelId="{A0AF1E31-D0F3-4197-B174-8557A20330AA}" type="presParOf" srcId="{812279A0-150D-49F3-B02D-12966AE2C8AB}" destId="{6FEF864B-AE78-4DD9-A026-9DCC8D687BB2}" srcOrd="5" destOrd="0" presId="urn:microsoft.com/office/officeart/2005/8/layout/cycle3"/>
    <dgm:cxn modelId="{BBB6F166-03AA-4336-A4A5-73C7426A97A1}" type="presParOf" srcId="{812279A0-150D-49F3-B02D-12966AE2C8AB}" destId="{8F13CAA2-6037-481E-BD63-7683B6B8C786}" srcOrd="6" destOrd="0" presId="urn:microsoft.com/office/officeart/2005/8/layout/cycle3"/>
    <dgm:cxn modelId="{387F0710-6DA8-4BE5-AD47-14C74E6F32E7}" type="presParOf" srcId="{812279A0-150D-49F3-B02D-12966AE2C8AB}" destId="{04D2C8D0-BBAB-4796-A977-8735C64B4130}" srcOrd="7" destOrd="0" presId="urn:microsoft.com/office/officeart/2005/8/layout/cycle3"/>
    <dgm:cxn modelId="{29ECEC6D-92D2-4A2B-937A-4AB37744EF27}" type="presParOf" srcId="{812279A0-150D-49F3-B02D-12966AE2C8AB}" destId="{D71F38CE-97A8-42F2-ACF4-ABFB125337A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B1C423-1615-4452-9970-41E848BAA985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>
        <a:scene3d>
          <a:camera prst="orthographicFront"/>
          <a:lightRig rig="threePt" dir="t">
            <a:rot lat="0" lon="0" rev="1800000"/>
          </a:lightRig>
        </a:scene3d>
      </dgm:spPr>
      <dgm:t>
        <a:bodyPr/>
        <a:lstStyle/>
        <a:p>
          <a:endParaRPr lang="en-US"/>
        </a:p>
      </dgm:t>
    </dgm:pt>
    <dgm:pt modelId="{B0617F01-95C8-46E0-9335-AAAC745BFE07}">
      <dgm:prSet phldrT="[Text]" custT="1"/>
      <dgm:spPr>
        <a:scene3d>
          <a:camera prst="orthographicFront"/>
          <a:lightRig rig="threePt" dir="t">
            <a:rot lat="0" lon="0" rev="1800000"/>
          </a:lightRig>
        </a:scene3d>
        <a:sp3d>
          <a:bevelT w="165100" prst="coolSlant"/>
          <a:bevelB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g-BG" sz="3200" dirty="0" smtClean="0">
              <a:latin typeface="+mn-lt"/>
            </a:rPr>
            <a:t>Информационни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g-BG" sz="3200" dirty="0" smtClean="0">
              <a:latin typeface="+mn-lt"/>
            </a:rPr>
            <a:t>слоеве </a:t>
          </a:r>
          <a:r>
            <a:rPr lang="bg-BG" sz="3200" i="1" dirty="0" smtClean="0">
              <a:latin typeface="+mn-lt"/>
            </a:rPr>
            <a:t>Тракия</a:t>
          </a:r>
          <a:endParaRPr lang="en-US" sz="3200" i="1" dirty="0">
            <a:latin typeface="+mn-lt"/>
          </a:endParaRPr>
        </a:p>
      </dgm:t>
    </dgm:pt>
    <dgm:pt modelId="{7004DA4F-C687-4093-833B-EA6BA96FB9BD}" type="parTrans" cxnId="{DDDE8157-49EA-47BC-BCCB-5614EBB0F20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F40CCB-C055-41C7-A57C-80A730378F69}" type="sibTrans" cxnId="{DDDE8157-49EA-47BC-BCCB-5614EBB0F20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0914079-6169-4F74-824D-2BC632E7702D}" type="pres">
      <dgm:prSet presAssocID="{1CB1C423-1615-4452-9970-41E848BAA98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5236A0-B6B1-4CD6-ACE8-09037589B5D2}" type="pres">
      <dgm:prSet presAssocID="{1CB1C423-1615-4452-9970-41E848BAA985}" presName="radial" presStyleCnt="0">
        <dgm:presLayoutVars>
          <dgm:animLvl val="ctr"/>
        </dgm:presLayoutVars>
      </dgm:prSet>
      <dgm:spPr>
        <a:scene3d>
          <a:camera prst="orthographicFront"/>
          <a:lightRig rig="threePt" dir="t">
            <a:rot lat="0" lon="0" rev="1800000"/>
          </a:lightRig>
        </a:scene3d>
        <a:sp3d>
          <a:bevelT w="165100" prst="coolSlant"/>
          <a:bevelB/>
        </a:sp3d>
      </dgm:spPr>
      <dgm:t>
        <a:bodyPr/>
        <a:lstStyle/>
        <a:p>
          <a:endParaRPr lang="en-US"/>
        </a:p>
      </dgm:t>
    </dgm:pt>
    <dgm:pt modelId="{53DCF342-88B5-44D6-90E8-52F51C11ECD8}" type="pres">
      <dgm:prSet presAssocID="{B0617F01-95C8-46E0-9335-AAAC745BFE07}" presName="centerShape" presStyleLbl="vennNode1" presStyleIdx="0" presStyleCnt="1" custScaleX="95384" custScaleY="64762" custLinFactNeighborX="940" custLinFactNeighborY="-1174"/>
      <dgm:spPr/>
      <dgm:t>
        <a:bodyPr/>
        <a:lstStyle/>
        <a:p>
          <a:endParaRPr lang="en-US"/>
        </a:p>
      </dgm:t>
    </dgm:pt>
  </dgm:ptLst>
  <dgm:cxnLst>
    <dgm:cxn modelId="{DDDE8157-49EA-47BC-BCCB-5614EBB0F20A}" srcId="{1CB1C423-1615-4452-9970-41E848BAA985}" destId="{B0617F01-95C8-46E0-9335-AAAC745BFE07}" srcOrd="0" destOrd="0" parTransId="{7004DA4F-C687-4093-833B-EA6BA96FB9BD}" sibTransId="{EDF40CCB-C055-41C7-A57C-80A730378F69}"/>
    <dgm:cxn modelId="{22E2F00D-AE78-410F-9B22-81A3598A555D}" type="presOf" srcId="{B0617F01-95C8-46E0-9335-AAAC745BFE07}" destId="{53DCF342-88B5-44D6-90E8-52F51C11ECD8}" srcOrd="0" destOrd="0" presId="urn:microsoft.com/office/officeart/2005/8/layout/radial3"/>
    <dgm:cxn modelId="{1C353E80-0191-4CFE-9D29-B490028A3A29}" type="presOf" srcId="{1CB1C423-1615-4452-9970-41E848BAA985}" destId="{00914079-6169-4F74-824D-2BC632E7702D}" srcOrd="0" destOrd="0" presId="urn:microsoft.com/office/officeart/2005/8/layout/radial3"/>
    <dgm:cxn modelId="{63E4EBEA-774A-433D-9810-761C95F5FBD6}" type="presParOf" srcId="{00914079-6169-4F74-824D-2BC632E7702D}" destId="{BF5236A0-B6B1-4CD6-ACE8-09037589B5D2}" srcOrd="0" destOrd="0" presId="urn:microsoft.com/office/officeart/2005/8/layout/radial3"/>
    <dgm:cxn modelId="{9D8E9036-5886-4C50-945D-1E3DAB04ECF0}" type="presParOf" srcId="{BF5236A0-B6B1-4CD6-ACE8-09037589B5D2}" destId="{53DCF342-88B5-44D6-90E8-52F51C11ECD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09EC-1152-4EBB-9B26-5C9E4FBA92C1}">
      <dsp:nvSpPr>
        <dsp:cNvPr id="0" name=""/>
        <dsp:cNvSpPr/>
      </dsp:nvSpPr>
      <dsp:spPr>
        <a:xfrm>
          <a:off x="1885790" y="2272405"/>
          <a:ext cx="314656" cy="153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328" y="0"/>
              </a:lnTo>
              <a:lnTo>
                <a:pt x="157328" y="1532457"/>
              </a:lnTo>
              <a:lnTo>
                <a:pt x="314656" y="153245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004008" y="2999523"/>
        <a:ext cx="78221" cy="78221"/>
      </dsp:txXfrm>
    </dsp:sp>
    <dsp:sp modelId="{62DA61A5-B764-451E-A0B3-5CFC78956313}">
      <dsp:nvSpPr>
        <dsp:cNvPr id="0" name=""/>
        <dsp:cNvSpPr/>
      </dsp:nvSpPr>
      <dsp:spPr>
        <a:xfrm>
          <a:off x="1885790" y="2272405"/>
          <a:ext cx="314656" cy="667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328" y="0"/>
              </a:lnTo>
              <a:lnTo>
                <a:pt x="157328" y="667845"/>
              </a:lnTo>
              <a:lnTo>
                <a:pt x="314656" y="66784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024662" y="2587871"/>
        <a:ext cx="36912" cy="36912"/>
      </dsp:txXfrm>
    </dsp:sp>
    <dsp:sp modelId="{DB0CFC3B-65A2-40F2-9694-530DAA528114}">
      <dsp:nvSpPr>
        <dsp:cNvPr id="0" name=""/>
        <dsp:cNvSpPr/>
      </dsp:nvSpPr>
      <dsp:spPr>
        <a:xfrm>
          <a:off x="1885790" y="2075638"/>
          <a:ext cx="314656" cy="196767"/>
        </a:xfrm>
        <a:custGeom>
          <a:avLst/>
          <a:gdLst/>
          <a:ahLst/>
          <a:cxnLst/>
          <a:rect l="0" t="0" r="0" b="0"/>
          <a:pathLst>
            <a:path>
              <a:moveTo>
                <a:pt x="0" y="196767"/>
              </a:moveTo>
              <a:lnTo>
                <a:pt x="157328" y="196767"/>
              </a:lnTo>
              <a:lnTo>
                <a:pt x="157328" y="0"/>
              </a:lnTo>
              <a:lnTo>
                <a:pt x="31465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033841" y="2164743"/>
        <a:ext cx="18555" cy="18555"/>
      </dsp:txXfrm>
    </dsp:sp>
    <dsp:sp modelId="{B2EE5386-EC9D-425C-A99C-302E08126BA3}">
      <dsp:nvSpPr>
        <dsp:cNvPr id="0" name=""/>
        <dsp:cNvSpPr/>
      </dsp:nvSpPr>
      <dsp:spPr>
        <a:xfrm>
          <a:off x="1885790" y="1211025"/>
          <a:ext cx="314656" cy="1061380"/>
        </a:xfrm>
        <a:custGeom>
          <a:avLst/>
          <a:gdLst/>
          <a:ahLst/>
          <a:cxnLst/>
          <a:rect l="0" t="0" r="0" b="0"/>
          <a:pathLst>
            <a:path>
              <a:moveTo>
                <a:pt x="0" y="1061380"/>
              </a:moveTo>
              <a:lnTo>
                <a:pt x="157328" y="1061380"/>
              </a:lnTo>
              <a:lnTo>
                <a:pt x="157328" y="0"/>
              </a:lnTo>
              <a:lnTo>
                <a:pt x="31465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015443" y="1714039"/>
        <a:ext cx="55351" cy="55351"/>
      </dsp:txXfrm>
    </dsp:sp>
    <dsp:sp modelId="{DEB3FE26-48E2-46B4-B158-5C90C80E39CD}">
      <dsp:nvSpPr>
        <dsp:cNvPr id="0" name=""/>
        <dsp:cNvSpPr/>
      </dsp:nvSpPr>
      <dsp:spPr>
        <a:xfrm>
          <a:off x="1885790" y="346412"/>
          <a:ext cx="314656" cy="1925993"/>
        </a:xfrm>
        <a:custGeom>
          <a:avLst/>
          <a:gdLst/>
          <a:ahLst/>
          <a:cxnLst/>
          <a:rect l="0" t="0" r="0" b="0"/>
          <a:pathLst>
            <a:path>
              <a:moveTo>
                <a:pt x="0" y="1925993"/>
              </a:moveTo>
              <a:lnTo>
                <a:pt x="157328" y="1925993"/>
              </a:lnTo>
              <a:lnTo>
                <a:pt x="157328" y="0"/>
              </a:lnTo>
              <a:lnTo>
                <a:pt x="31465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700" kern="1200"/>
        </a:p>
      </dsp:txBody>
      <dsp:txXfrm>
        <a:off x="1994331" y="1260620"/>
        <a:ext cx="97576" cy="97576"/>
      </dsp:txXfrm>
    </dsp:sp>
    <dsp:sp modelId="{0F146908-DEC7-4F22-9D8F-766A4EFDC455}">
      <dsp:nvSpPr>
        <dsp:cNvPr id="0" name=""/>
        <dsp:cNvSpPr/>
      </dsp:nvSpPr>
      <dsp:spPr>
        <a:xfrm rot="16200000">
          <a:off x="-280291" y="1926560"/>
          <a:ext cx="3640474" cy="691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Методология</a:t>
          </a:r>
          <a:r>
            <a:rPr lang="bg-BG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база данни</a:t>
          </a:r>
          <a:endParaRPr lang="de-AT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280291" y="1926560"/>
        <a:ext cx="3640474" cy="691690"/>
      </dsp:txXfrm>
    </dsp:sp>
    <dsp:sp modelId="{4B45428A-CCED-4859-A8FF-A84842677214}">
      <dsp:nvSpPr>
        <dsp:cNvPr id="0" name=""/>
        <dsp:cNvSpPr/>
      </dsp:nvSpPr>
      <dsp:spPr>
        <a:xfrm>
          <a:off x="2200447" y="567"/>
          <a:ext cx="2268743" cy="691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Наративни извори</a:t>
          </a:r>
          <a:endParaRPr lang="de-AT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0447" y="567"/>
        <a:ext cx="2268743" cy="691690"/>
      </dsp:txXfrm>
    </dsp:sp>
    <dsp:sp modelId="{49965F38-A543-40C7-B2A9-089346CFB0D5}">
      <dsp:nvSpPr>
        <dsp:cNvPr id="0" name=""/>
        <dsp:cNvSpPr/>
      </dsp:nvSpPr>
      <dsp:spPr>
        <a:xfrm>
          <a:off x="2200447" y="865180"/>
          <a:ext cx="2268743" cy="691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Архивни документи</a:t>
          </a:r>
          <a:endParaRPr lang="de-AT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0447" y="865180"/>
        <a:ext cx="2268743" cy="691690"/>
      </dsp:txXfrm>
    </dsp:sp>
    <dsp:sp modelId="{8CC04A33-725F-4CD3-93E3-A23AF5A5334E}">
      <dsp:nvSpPr>
        <dsp:cNvPr id="0" name=""/>
        <dsp:cNvSpPr/>
      </dsp:nvSpPr>
      <dsp:spPr>
        <a:xfrm>
          <a:off x="2200447" y="1729792"/>
          <a:ext cx="2268743" cy="691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Археологически данни</a:t>
          </a:r>
          <a:endParaRPr lang="de-AT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0447" y="1729792"/>
        <a:ext cx="2268743" cy="691690"/>
      </dsp:txXfrm>
    </dsp:sp>
    <dsp:sp modelId="{1892D386-72A1-4E20-BD01-D3418C0D47A2}">
      <dsp:nvSpPr>
        <dsp:cNvPr id="0" name=""/>
        <dsp:cNvSpPr/>
      </dsp:nvSpPr>
      <dsp:spPr>
        <a:xfrm>
          <a:off x="2200447" y="2594405"/>
          <a:ext cx="2268743" cy="691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Теренни проучвания</a:t>
          </a:r>
          <a:endParaRPr lang="de-AT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0447" y="2594405"/>
        <a:ext cx="2268743" cy="691690"/>
      </dsp:txXfrm>
    </dsp:sp>
    <dsp:sp modelId="{A63244AA-B459-4761-8EDF-D21288818C58}">
      <dsp:nvSpPr>
        <dsp:cNvPr id="0" name=""/>
        <dsp:cNvSpPr/>
      </dsp:nvSpPr>
      <dsp:spPr>
        <a:xfrm>
          <a:off x="2200447" y="3459018"/>
          <a:ext cx="2268743" cy="691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Исторически</a:t>
          </a: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</a:t>
          </a:r>
          <a:r>
            <a:rPr lang="bg-BG" sz="21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арти</a:t>
          </a:r>
          <a:endParaRPr lang="de-AT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0447" y="3459018"/>
        <a:ext cx="2268743" cy="691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09EC-1152-4EBB-9B26-5C9E4FBA92C1}">
      <dsp:nvSpPr>
        <dsp:cNvPr id="0" name=""/>
        <dsp:cNvSpPr/>
      </dsp:nvSpPr>
      <dsp:spPr>
        <a:xfrm>
          <a:off x="2450865" y="2587401"/>
          <a:ext cx="358273" cy="174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136" y="0"/>
              </a:lnTo>
              <a:lnTo>
                <a:pt x="179136" y="1744883"/>
              </a:lnTo>
              <a:lnTo>
                <a:pt x="358273" y="17448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600" kern="1200"/>
        </a:p>
      </dsp:txBody>
      <dsp:txXfrm>
        <a:off x="2585470" y="3415311"/>
        <a:ext cx="89064" cy="89064"/>
      </dsp:txXfrm>
    </dsp:sp>
    <dsp:sp modelId="{62DA61A5-B764-451E-A0B3-5CFC78956313}">
      <dsp:nvSpPr>
        <dsp:cNvPr id="0" name=""/>
        <dsp:cNvSpPr/>
      </dsp:nvSpPr>
      <dsp:spPr>
        <a:xfrm>
          <a:off x="2450865" y="2587401"/>
          <a:ext cx="358273" cy="76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136" y="0"/>
              </a:lnTo>
              <a:lnTo>
                <a:pt x="179136" y="760420"/>
              </a:lnTo>
              <a:lnTo>
                <a:pt x="358273" y="7604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608987" y="2946596"/>
        <a:ext cx="42029" cy="42029"/>
      </dsp:txXfrm>
    </dsp:sp>
    <dsp:sp modelId="{DB0CFC3B-65A2-40F2-9694-530DAA528114}">
      <dsp:nvSpPr>
        <dsp:cNvPr id="0" name=""/>
        <dsp:cNvSpPr/>
      </dsp:nvSpPr>
      <dsp:spPr>
        <a:xfrm>
          <a:off x="2450865" y="2363358"/>
          <a:ext cx="358273" cy="224043"/>
        </a:xfrm>
        <a:custGeom>
          <a:avLst/>
          <a:gdLst/>
          <a:ahLst/>
          <a:cxnLst/>
          <a:rect l="0" t="0" r="0" b="0"/>
          <a:pathLst>
            <a:path>
              <a:moveTo>
                <a:pt x="0" y="224043"/>
              </a:moveTo>
              <a:lnTo>
                <a:pt x="179136" y="224043"/>
              </a:lnTo>
              <a:lnTo>
                <a:pt x="179136" y="0"/>
              </a:lnTo>
              <a:lnTo>
                <a:pt x="35827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619438" y="2464816"/>
        <a:ext cx="21127" cy="21127"/>
      </dsp:txXfrm>
    </dsp:sp>
    <dsp:sp modelId="{B2EE5386-EC9D-425C-A99C-302E08126BA3}">
      <dsp:nvSpPr>
        <dsp:cNvPr id="0" name=""/>
        <dsp:cNvSpPr/>
      </dsp:nvSpPr>
      <dsp:spPr>
        <a:xfrm>
          <a:off x="2450865" y="1378895"/>
          <a:ext cx="358273" cy="1208506"/>
        </a:xfrm>
        <a:custGeom>
          <a:avLst/>
          <a:gdLst/>
          <a:ahLst/>
          <a:cxnLst/>
          <a:rect l="0" t="0" r="0" b="0"/>
          <a:pathLst>
            <a:path>
              <a:moveTo>
                <a:pt x="0" y="1208506"/>
              </a:moveTo>
              <a:lnTo>
                <a:pt x="179136" y="1208506"/>
              </a:lnTo>
              <a:lnTo>
                <a:pt x="179136" y="0"/>
              </a:lnTo>
              <a:lnTo>
                <a:pt x="35827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598490" y="1951635"/>
        <a:ext cx="63024" cy="63024"/>
      </dsp:txXfrm>
    </dsp:sp>
    <dsp:sp modelId="{DEB3FE26-48E2-46B4-B158-5C90C80E39CD}">
      <dsp:nvSpPr>
        <dsp:cNvPr id="0" name=""/>
        <dsp:cNvSpPr/>
      </dsp:nvSpPr>
      <dsp:spPr>
        <a:xfrm>
          <a:off x="2450865" y="394431"/>
          <a:ext cx="358273" cy="2192970"/>
        </a:xfrm>
        <a:custGeom>
          <a:avLst/>
          <a:gdLst/>
          <a:ahLst/>
          <a:cxnLst/>
          <a:rect l="0" t="0" r="0" b="0"/>
          <a:pathLst>
            <a:path>
              <a:moveTo>
                <a:pt x="0" y="2192970"/>
              </a:moveTo>
              <a:lnTo>
                <a:pt x="179136" y="2192970"/>
              </a:lnTo>
              <a:lnTo>
                <a:pt x="179136" y="0"/>
              </a:lnTo>
              <a:lnTo>
                <a:pt x="35827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800" kern="1200"/>
        </a:p>
      </dsp:txBody>
      <dsp:txXfrm>
        <a:off x="2574451" y="1435365"/>
        <a:ext cx="111102" cy="111102"/>
      </dsp:txXfrm>
    </dsp:sp>
    <dsp:sp modelId="{0F146908-DEC7-4F22-9D8F-766A4EFDC455}">
      <dsp:nvSpPr>
        <dsp:cNvPr id="0" name=""/>
        <dsp:cNvSpPr/>
      </dsp:nvSpPr>
      <dsp:spPr>
        <a:xfrm rot="16200000">
          <a:off x="-15474" y="2193616"/>
          <a:ext cx="4145109" cy="787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Хронологичен обхват</a:t>
          </a:r>
          <a:endParaRPr lang="de-AT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5474" y="2193616"/>
        <a:ext cx="4145109" cy="787570"/>
      </dsp:txXfrm>
    </dsp:sp>
    <dsp:sp modelId="{4B45428A-CCED-4859-A8FF-A84842677214}">
      <dsp:nvSpPr>
        <dsp:cNvPr id="0" name=""/>
        <dsp:cNvSpPr/>
      </dsp:nvSpPr>
      <dsp:spPr>
        <a:xfrm>
          <a:off x="2809139" y="646"/>
          <a:ext cx="2583232" cy="787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Предримски </a:t>
          </a:r>
          <a:endParaRPr lang="de-AT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139" y="646"/>
        <a:ext cx="2583232" cy="787570"/>
      </dsp:txXfrm>
    </dsp:sp>
    <dsp:sp modelId="{49965F38-A543-40C7-B2A9-089346CFB0D5}">
      <dsp:nvSpPr>
        <dsp:cNvPr id="0" name=""/>
        <dsp:cNvSpPr/>
      </dsp:nvSpPr>
      <dsp:spPr>
        <a:xfrm>
          <a:off x="2809139" y="985109"/>
          <a:ext cx="2583232" cy="787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Римски</a:t>
          </a: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</a:t>
          </a:r>
          <a:endParaRPr lang="de-AT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139" y="985109"/>
        <a:ext cx="2583232" cy="787570"/>
      </dsp:txXfrm>
    </dsp:sp>
    <dsp:sp modelId="{8CC04A33-725F-4CD3-93E3-A23AF5A5334E}">
      <dsp:nvSpPr>
        <dsp:cNvPr id="0" name=""/>
        <dsp:cNvSpPr/>
      </dsp:nvSpPr>
      <dsp:spPr>
        <a:xfrm>
          <a:off x="2809139" y="1969573"/>
          <a:ext cx="2583232" cy="787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Късна </a:t>
          </a: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bg-BG" sz="2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нтичност</a:t>
          </a:r>
          <a:r>
            <a:rPr lang="bg-BG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Средновековие</a:t>
          </a:r>
          <a:endParaRPr lang="de-AT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139" y="1969573"/>
        <a:ext cx="2583232" cy="787570"/>
      </dsp:txXfrm>
    </dsp:sp>
    <dsp:sp modelId="{1892D386-72A1-4E20-BD01-D3418C0D47A2}">
      <dsp:nvSpPr>
        <dsp:cNvPr id="0" name=""/>
        <dsp:cNvSpPr/>
      </dsp:nvSpPr>
      <dsp:spPr>
        <a:xfrm>
          <a:off x="2809139" y="2954036"/>
          <a:ext cx="2583232" cy="787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Османски</a:t>
          </a: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2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</a:t>
          </a: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endParaRPr lang="de-AT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139" y="2954036"/>
        <a:ext cx="2583232" cy="787570"/>
      </dsp:txXfrm>
    </dsp:sp>
    <dsp:sp modelId="{A63244AA-B459-4761-8EDF-D21288818C58}">
      <dsp:nvSpPr>
        <dsp:cNvPr id="0" name=""/>
        <dsp:cNvSpPr/>
      </dsp:nvSpPr>
      <dsp:spPr>
        <a:xfrm>
          <a:off x="2809139" y="3938500"/>
          <a:ext cx="2583232" cy="787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Ново</a:t>
          </a:r>
          <a:r>
            <a:rPr lang="de-AT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sz="2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</a:t>
          </a:r>
          <a:r>
            <a:rPr lang="de-AT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(1878-1910</a:t>
          </a:r>
          <a:endParaRPr lang="de-AT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139" y="3938500"/>
        <a:ext cx="2583232" cy="787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09EC-1152-4EBB-9B26-5C9E4FBA92C1}">
      <dsp:nvSpPr>
        <dsp:cNvPr id="0" name=""/>
        <dsp:cNvSpPr/>
      </dsp:nvSpPr>
      <dsp:spPr>
        <a:xfrm>
          <a:off x="1525996" y="2695808"/>
          <a:ext cx="373284" cy="181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642" y="0"/>
              </a:lnTo>
              <a:lnTo>
                <a:pt x="186642" y="1817990"/>
              </a:lnTo>
              <a:lnTo>
                <a:pt x="373284" y="181799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700" kern="1200"/>
        </a:p>
      </dsp:txBody>
      <dsp:txXfrm>
        <a:off x="1666240" y="3558405"/>
        <a:ext cx="92795" cy="92795"/>
      </dsp:txXfrm>
    </dsp:sp>
    <dsp:sp modelId="{62DA61A5-B764-451E-A0B3-5CFC78956313}">
      <dsp:nvSpPr>
        <dsp:cNvPr id="0" name=""/>
        <dsp:cNvSpPr/>
      </dsp:nvSpPr>
      <dsp:spPr>
        <a:xfrm>
          <a:off x="1525996" y="2695808"/>
          <a:ext cx="373284" cy="79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642" y="0"/>
              </a:lnTo>
              <a:lnTo>
                <a:pt x="186642" y="792280"/>
              </a:lnTo>
              <a:lnTo>
                <a:pt x="373284" y="79228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1690743" y="3070052"/>
        <a:ext cx="43790" cy="43790"/>
      </dsp:txXfrm>
    </dsp:sp>
    <dsp:sp modelId="{DB0CFC3B-65A2-40F2-9694-530DAA528114}">
      <dsp:nvSpPr>
        <dsp:cNvPr id="0" name=""/>
        <dsp:cNvSpPr/>
      </dsp:nvSpPr>
      <dsp:spPr>
        <a:xfrm>
          <a:off x="1525996" y="2462378"/>
          <a:ext cx="373284" cy="233430"/>
        </a:xfrm>
        <a:custGeom>
          <a:avLst/>
          <a:gdLst/>
          <a:ahLst/>
          <a:cxnLst/>
          <a:rect l="0" t="0" r="0" b="0"/>
          <a:pathLst>
            <a:path>
              <a:moveTo>
                <a:pt x="0" y="233430"/>
              </a:moveTo>
              <a:lnTo>
                <a:pt x="186642" y="233430"/>
              </a:lnTo>
              <a:lnTo>
                <a:pt x="186642" y="0"/>
              </a:lnTo>
              <a:lnTo>
                <a:pt x="37328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1701632" y="2568086"/>
        <a:ext cx="22013" cy="22013"/>
      </dsp:txXfrm>
    </dsp:sp>
    <dsp:sp modelId="{B2EE5386-EC9D-425C-A99C-302E08126BA3}">
      <dsp:nvSpPr>
        <dsp:cNvPr id="0" name=""/>
        <dsp:cNvSpPr/>
      </dsp:nvSpPr>
      <dsp:spPr>
        <a:xfrm>
          <a:off x="1525996" y="1436667"/>
          <a:ext cx="373284" cy="1259140"/>
        </a:xfrm>
        <a:custGeom>
          <a:avLst/>
          <a:gdLst/>
          <a:ahLst/>
          <a:cxnLst/>
          <a:rect l="0" t="0" r="0" b="0"/>
          <a:pathLst>
            <a:path>
              <a:moveTo>
                <a:pt x="0" y="1259140"/>
              </a:moveTo>
              <a:lnTo>
                <a:pt x="186642" y="1259140"/>
              </a:lnTo>
              <a:lnTo>
                <a:pt x="186642" y="0"/>
              </a:lnTo>
              <a:lnTo>
                <a:pt x="37328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1679806" y="2033405"/>
        <a:ext cx="65665" cy="65665"/>
      </dsp:txXfrm>
    </dsp:sp>
    <dsp:sp modelId="{DEB3FE26-48E2-46B4-B158-5C90C80E39CD}">
      <dsp:nvSpPr>
        <dsp:cNvPr id="0" name=""/>
        <dsp:cNvSpPr/>
      </dsp:nvSpPr>
      <dsp:spPr>
        <a:xfrm>
          <a:off x="1525996" y="410957"/>
          <a:ext cx="373284" cy="2284850"/>
        </a:xfrm>
        <a:custGeom>
          <a:avLst/>
          <a:gdLst/>
          <a:ahLst/>
          <a:cxnLst/>
          <a:rect l="0" t="0" r="0" b="0"/>
          <a:pathLst>
            <a:path>
              <a:moveTo>
                <a:pt x="0" y="2284850"/>
              </a:moveTo>
              <a:lnTo>
                <a:pt x="186642" y="2284850"/>
              </a:lnTo>
              <a:lnTo>
                <a:pt x="186642" y="0"/>
              </a:lnTo>
              <a:lnTo>
                <a:pt x="37328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800" kern="1200"/>
        </a:p>
      </dsp:txBody>
      <dsp:txXfrm>
        <a:off x="1654760" y="1495504"/>
        <a:ext cx="115757" cy="115757"/>
      </dsp:txXfrm>
    </dsp:sp>
    <dsp:sp modelId="{0F146908-DEC7-4F22-9D8F-766A4EFDC455}">
      <dsp:nvSpPr>
        <dsp:cNvPr id="0" name=""/>
        <dsp:cNvSpPr/>
      </dsp:nvSpPr>
      <dsp:spPr>
        <a:xfrm rot="16200000">
          <a:off x="-1043677" y="2285523"/>
          <a:ext cx="4318780" cy="820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Методология</a:t>
          </a:r>
          <a:r>
            <a:rPr lang="bg-BG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база данни</a:t>
          </a:r>
          <a:endParaRPr lang="de-AT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043677" y="2285523"/>
        <a:ext cx="4318780" cy="820568"/>
      </dsp:txXfrm>
    </dsp:sp>
    <dsp:sp modelId="{4B45428A-CCED-4859-A8FF-A84842677214}">
      <dsp:nvSpPr>
        <dsp:cNvPr id="0" name=""/>
        <dsp:cNvSpPr/>
      </dsp:nvSpPr>
      <dsp:spPr>
        <a:xfrm>
          <a:off x="1899281" y="673"/>
          <a:ext cx="2691463" cy="820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Наративни извори</a:t>
          </a:r>
          <a:endParaRPr lang="de-AT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281" y="673"/>
        <a:ext cx="2691463" cy="820568"/>
      </dsp:txXfrm>
    </dsp:sp>
    <dsp:sp modelId="{49965F38-A543-40C7-B2A9-089346CFB0D5}">
      <dsp:nvSpPr>
        <dsp:cNvPr id="0" name=""/>
        <dsp:cNvSpPr/>
      </dsp:nvSpPr>
      <dsp:spPr>
        <a:xfrm>
          <a:off x="1899281" y="1026383"/>
          <a:ext cx="2691463" cy="820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Архивни документи</a:t>
          </a:r>
          <a:endParaRPr lang="de-AT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281" y="1026383"/>
        <a:ext cx="2691463" cy="820568"/>
      </dsp:txXfrm>
    </dsp:sp>
    <dsp:sp modelId="{8CC04A33-725F-4CD3-93E3-A23AF5A5334E}">
      <dsp:nvSpPr>
        <dsp:cNvPr id="0" name=""/>
        <dsp:cNvSpPr/>
      </dsp:nvSpPr>
      <dsp:spPr>
        <a:xfrm>
          <a:off x="1899281" y="2052093"/>
          <a:ext cx="2691463" cy="820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Археологически данни</a:t>
          </a:r>
          <a:endParaRPr lang="de-AT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281" y="2052093"/>
        <a:ext cx="2691463" cy="820568"/>
      </dsp:txXfrm>
    </dsp:sp>
    <dsp:sp modelId="{1892D386-72A1-4E20-BD01-D3418C0D47A2}">
      <dsp:nvSpPr>
        <dsp:cNvPr id="0" name=""/>
        <dsp:cNvSpPr/>
      </dsp:nvSpPr>
      <dsp:spPr>
        <a:xfrm>
          <a:off x="1899281" y="3077804"/>
          <a:ext cx="2691463" cy="820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Теренни проучвания</a:t>
          </a:r>
          <a:endParaRPr lang="de-AT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281" y="3077804"/>
        <a:ext cx="2691463" cy="820568"/>
      </dsp:txXfrm>
    </dsp:sp>
    <dsp:sp modelId="{A63244AA-B459-4761-8EDF-D21288818C58}">
      <dsp:nvSpPr>
        <dsp:cNvPr id="0" name=""/>
        <dsp:cNvSpPr/>
      </dsp:nvSpPr>
      <dsp:spPr>
        <a:xfrm>
          <a:off x="1899281" y="4103514"/>
          <a:ext cx="2691463" cy="820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Исторически</a:t>
          </a:r>
          <a:r>
            <a:rPr lang="en-US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</a:t>
          </a:r>
          <a:r>
            <a:rPr lang="bg-BG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арти</a:t>
          </a:r>
          <a:endParaRPr lang="de-AT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281" y="4103514"/>
        <a:ext cx="2691463" cy="820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09EC-1152-4EBB-9B26-5C9E4FBA92C1}">
      <dsp:nvSpPr>
        <dsp:cNvPr id="0" name=""/>
        <dsp:cNvSpPr/>
      </dsp:nvSpPr>
      <dsp:spPr>
        <a:xfrm>
          <a:off x="2019591" y="3069495"/>
          <a:ext cx="425028" cy="2069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514" y="0"/>
              </a:lnTo>
              <a:lnTo>
                <a:pt x="212514" y="2069996"/>
              </a:lnTo>
              <a:lnTo>
                <a:pt x="425028" y="206999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800" kern="1200"/>
        </a:p>
      </dsp:txBody>
      <dsp:txXfrm>
        <a:off x="2179276" y="4051663"/>
        <a:ext cx="105659" cy="105659"/>
      </dsp:txXfrm>
    </dsp:sp>
    <dsp:sp modelId="{62DA61A5-B764-451E-A0B3-5CFC78956313}">
      <dsp:nvSpPr>
        <dsp:cNvPr id="0" name=""/>
        <dsp:cNvSpPr/>
      </dsp:nvSpPr>
      <dsp:spPr>
        <a:xfrm>
          <a:off x="2019591" y="3069495"/>
          <a:ext cx="425028" cy="90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514" y="0"/>
              </a:lnTo>
              <a:lnTo>
                <a:pt x="212514" y="902104"/>
              </a:lnTo>
              <a:lnTo>
                <a:pt x="425028" y="90210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207175" y="3495616"/>
        <a:ext cx="49860" cy="49860"/>
      </dsp:txXfrm>
    </dsp:sp>
    <dsp:sp modelId="{DB0CFC3B-65A2-40F2-9694-530DAA528114}">
      <dsp:nvSpPr>
        <dsp:cNvPr id="0" name=""/>
        <dsp:cNvSpPr/>
      </dsp:nvSpPr>
      <dsp:spPr>
        <a:xfrm>
          <a:off x="2019591" y="2803707"/>
          <a:ext cx="425028" cy="265787"/>
        </a:xfrm>
        <a:custGeom>
          <a:avLst/>
          <a:gdLst/>
          <a:ahLst/>
          <a:cxnLst/>
          <a:rect l="0" t="0" r="0" b="0"/>
          <a:pathLst>
            <a:path>
              <a:moveTo>
                <a:pt x="0" y="265787"/>
              </a:moveTo>
              <a:lnTo>
                <a:pt x="212514" y="265787"/>
              </a:lnTo>
              <a:lnTo>
                <a:pt x="212514" y="0"/>
              </a:lnTo>
              <a:lnTo>
                <a:pt x="42502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219573" y="2924069"/>
        <a:ext cx="25064" cy="25064"/>
      </dsp:txXfrm>
    </dsp:sp>
    <dsp:sp modelId="{B2EE5386-EC9D-425C-A99C-302E08126BA3}">
      <dsp:nvSpPr>
        <dsp:cNvPr id="0" name=""/>
        <dsp:cNvSpPr/>
      </dsp:nvSpPr>
      <dsp:spPr>
        <a:xfrm>
          <a:off x="2019591" y="1635815"/>
          <a:ext cx="425028" cy="1433679"/>
        </a:xfrm>
        <a:custGeom>
          <a:avLst/>
          <a:gdLst/>
          <a:ahLst/>
          <a:cxnLst/>
          <a:rect l="0" t="0" r="0" b="0"/>
          <a:pathLst>
            <a:path>
              <a:moveTo>
                <a:pt x="0" y="1433679"/>
              </a:moveTo>
              <a:lnTo>
                <a:pt x="212514" y="1433679"/>
              </a:lnTo>
              <a:lnTo>
                <a:pt x="212514" y="0"/>
              </a:lnTo>
              <a:lnTo>
                <a:pt x="42502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2194722" y="2315271"/>
        <a:ext cx="74767" cy="74767"/>
      </dsp:txXfrm>
    </dsp:sp>
    <dsp:sp modelId="{DEB3FE26-48E2-46B4-B158-5C90C80E39CD}">
      <dsp:nvSpPr>
        <dsp:cNvPr id="0" name=""/>
        <dsp:cNvSpPr/>
      </dsp:nvSpPr>
      <dsp:spPr>
        <a:xfrm>
          <a:off x="2019591" y="467156"/>
          <a:ext cx="425028" cy="2602338"/>
        </a:xfrm>
        <a:custGeom>
          <a:avLst/>
          <a:gdLst/>
          <a:ahLst/>
          <a:cxnLst/>
          <a:rect l="0" t="0" r="0" b="0"/>
          <a:pathLst>
            <a:path>
              <a:moveTo>
                <a:pt x="0" y="2602338"/>
              </a:moveTo>
              <a:lnTo>
                <a:pt x="212514" y="2602338"/>
              </a:lnTo>
              <a:lnTo>
                <a:pt x="212514" y="0"/>
              </a:lnTo>
              <a:lnTo>
                <a:pt x="42502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000" kern="1200"/>
        </a:p>
      </dsp:txBody>
      <dsp:txXfrm>
        <a:off x="2166185" y="1702405"/>
        <a:ext cx="131840" cy="131840"/>
      </dsp:txXfrm>
    </dsp:sp>
    <dsp:sp modelId="{0F146908-DEC7-4F22-9D8F-766A4EFDC455}">
      <dsp:nvSpPr>
        <dsp:cNvPr id="0" name=""/>
        <dsp:cNvSpPr/>
      </dsp:nvSpPr>
      <dsp:spPr>
        <a:xfrm rot="16200000">
          <a:off x="-906285" y="2602338"/>
          <a:ext cx="4917440" cy="934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Хронологичен обхват</a:t>
          </a:r>
          <a:endParaRPr lang="de-AT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906285" y="2602338"/>
        <a:ext cx="4917440" cy="934313"/>
      </dsp:txXfrm>
    </dsp:sp>
    <dsp:sp modelId="{4B45428A-CCED-4859-A8FF-A84842677214}">
      <dsp:nvSpPr>
        <dsp:cNvPr id="0" name=""/>
        <dsp:cNvSpPr/>
      </dsp:nvSpPr>
      <dsp:spPr>
        <a:xfrm>
          <a:off x="2444620" y="0"/>
          <a:ext cx="3064548" cy="934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Предримски </a:t>
          </a:r>
          <a:endParaRPr lang="de-AT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4620" y="0"/>
        <a:ext cx="3064548" cy="934313"/>
      </dsp:txXfrm>
    </dsp:sp>
    <dsp:sp modelId="{49965F38-A543-40C7-B2A9-089346CFB0D5}">
      <dsp:nvSpPr>
        <dsp:cNvPr id="0" name=""/>
        <dsp:cNvSpPr/>
      </dsp:nvSpPr>
      <dsp:spPr>
        <a:xfrm>
          <a:off x="2444620" y="1168658"/>
          <a:ext cx="3064548" cy="934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Римски</a:t>
          </a: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</a:t>
          </a:r>
          <a:endParaRPr lang="de-AT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4620" y="1168658"/>
        <a:ext cx="3064548" cy="934313"/>
      </dsp:txXfrm>
    </dsp:sp>
    <dsp:sp modelId="{8CC04A33-725F-4CD3-93E3-A23AF5A5334E}">
      <dsp:nvSpPr>
        <dsp:cNvPr id="0" name=""/>
        <dsp:cNvSpPr/>
      </dsp:nvSpPr>
      <dsp:spPr>
        <a:xfrm>
          <a:off x="2444620" y="2336550"/>
          <a:ext cx="3064548" cy="934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Късна античност и Средновековие</a:t>
          </a:r>
          <a:endParaRPr lang="de-AT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4620" y="2336550"/>
        <a:ext cx="3064548" cy="934313"/>
      </dsp:txXfrm>
    </dsp:sp>
    <dsp:sp modelId="{1892D386-72A1-4E20-BD01-D3418C0D47A2}">
      <dsp:nvSpPr>
        <dsp:cNvPr id="0" name=""/>
        <dsp:cNvSpPr/>
      </dsp:nvSpPr>
      <dsp:spPr>
        <a:xfrm>
          <a:off x="2444620" y="3504442"/>
          <a:ext cx="3064548" cy="934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Османски</a:t>
          </a: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27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</a:t>
          </a: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endParaRPr lang="de-AT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4620" y="3504442"/>
        <a:ext cx="3064548" cy="934313"/>
      </dsp:txXfrm>
    </dsp:sp>
    <dsp:sp modelId="{A63244AA-B459-4761-8EDF-D21288818C58}">
      <dsp:nvSpPr>
        <dsp:cNvPr id="0" name=""/>
        <dsp:cNvSpPr/>
      </dsp:nvSpPr>
      <dsp:spPr>
        <a:xfrm>
          <a:off x="2444620" y="4672334"/>
          <a:ext cx="3064548" cy="934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7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Ново</a:t>
          </a:r>
          <a:r>
            <a:rPr lang="de-AT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sz="27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</a:t>
          </a:r>
          <a:r>
            <a:rPr lang="de-AT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(1878-1910</a:t>
          </a:r>
          <a:endParaRPr lang="de-AT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4620" y="4672334"/>
        <a:ext cx="3064548" cy="934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A6838-2E50-4865-9D7E-29804CD03E82}">
      <dsp:nvSpPr>
        <dsp:cNvPr id="0" name=""/>
        <dsp:cNvSpPr/>
      </dsp:nvSpPr>
      <dsp:spPr>
        <a:xfrm>
          <a:off x="833578" y="-176120"/>
          <a:ext cx="8404600" cy="6286492"/>
        </a:xfrm>
        <a:prstGeom prst="circularArrow">
          <a:avLst>
            <a:gd name="adj1" fmla="val 5544"/>
            <a:gd name="adj2" fmla="val 330680"/>
            <a:gd name="adj3" fmla="val 14184487"/>
            <a:gd name="adj4" fmla="val 17142011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77F7E-45EC-46EC-AA44-BC08AA8C2305}">
      <dsp:nvSpPr>
        <dsp:cNvPr id="0" name=""/>
        <dsp:cNvSpPr/>
      </dsp:nvSpPr>
      <dsp:spPr>
        <a:xfrm>
          <a:off x="3831010" y="2264"/>
          <a:ext cx="2409736" cy="901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n-lt"/>
            </a:rPr>
            <a:t>пътища и комуникации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3875004" y="46258"/>
        <a:ext cx="2321748" cy="813232"/>
      </dsp:txXfrm>
    </dsp:sp>
    <dsp:sp modelId="{8FE64D59-37B3-48B9-B36E-44775B1D1C69}">
      <dsp:nvSpPr>
        <dsp:cNvPr id="0" name=""/>
        <dsp:cNvSpPr/>
      </dsp:nvSpPr>
      <dsp:spPr>
        <a:xfrm>
          <a:off x="7360406" y="571227"/>
          <a:ext cx="2241406" cy="7743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n-lt"/>
            </a:rPr>
            <a:t>военна инфраструктура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7398209" y="609030"/>
        <a:ext cx="2165800" cy="698785"/>
      </dsp:txXfrm>
    </dsp:sp>
    <dsp:sp modelId="{A5D07103-C6C0-4518-8123-15C68C3481CC}">
      <dsp:nvSpPr>
        <dsp:cNvPr id="0" name=""/>
        <dsp:cNvSpPr/>
      </dsp:nvSpPr>
      <dsp:spPr>
        <a:xfrm>
          <a:off x="7761661" y="2698781"/>
          <a:ext cx="1875241" cy="9325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n-lt"/>
            </a:rPr>
            <a:t>икономика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7807185" y="2744305"/>
        <a:ext cx="1784193" cy="841516"/>
      </dsp:txXfrm>
    </dsp:sp>
    <dsp:sp modelId="{7D2164C6-9C41-4DC9-A79D-BEA3E4F773B4}">
      <dsp:nvSpPr>
        <dsp:cNvPr id="0" name=""/>
        <dsp:cNvSpPr/>
      </dsp:nvSpPr>
      <dsp:spPr>
        <a:xfrm>
          <a:off x="6901567" y="4511114"/>
          <a:ext cx="2328176" cy="9550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+mn-lt"/>
            </a:rPr>
            <a:t>Историческа</a:t>
          </a:r>
          <a:r>
            <a:rPr lang="en-US" sz="18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+mn-lt"/>
            </a:rPr>
            <a:t>топонимия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6948189" y="4557736"/>
        <a:ext cx="2234932" cy="861815"/>
      </dsp:txXfrm>
    </dsp:sp>
    <dsp:sp modelId="{6FEF864B-AE78-4DD9-A026-9DCC8D687BB2}">
      <dsp:nvSpPr>
        <dsp:cNvPr id="0" name=""/>
        <dsp:cNvSpPr/>
      </dsp:nvSpPr>
      <dsp:spPr>
        <a:xfrm>
          <a:off x="3744388" y="5224636"/>
          <a:ext cx="2409736" cy="901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n-lt"/>
            </a:rPr>
            <a:t>културно-историческо наследство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3788382" y="5268630"/>
        <a:ext cx="2321748" cy="813232"/>
      </dsp:txXfrm>
    </dsp:sp>
    <dsp:sp modelId="{8F13CAA2-6037-481E-BD63-7683B6B8C786}">
      <dsp:nvSpPr>
        <dsp:cNvPr id="0" name=""/>
        <dsp:cNvSpPr/>
      </dsp:nvSpPr>
      <dsp:spPr>
        <a:xfrm>
          <a:off x="196814" y="3815270"/>
          <a:ext cx="2686285" cy="901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n-lt"/>
            </a:rPr>
            <a:t>политико-административно деление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240808" y="3859264"/>
        <a:ext cx="2598297" cy="813232"/>
      </dsp:txXfrm>
    </dsp:sp>
    <dsp:sp modelId="{04D2C8D0-BBAB-4796-A977-8735C64B4130}">
      <dsp:nvSpPr>
        <dsp:cNvPr id="0" name=""/>
        <dsp:cNvSpPr/>
      </dsp:nvSpPr>
      <dsp:spPr>
        <a:xfrm>
          <a:off x="0" y="2147798"/>
          <a:ext cx="2409736" cy="901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+mn-lt"/>
            </a:rPr>
            <a:t>религиозни</a:t>
          </a:r>
          <a:r>
            <a:rPr lang="bg-BG" sz="1800" kern="1200" dirty="0" smtClean="0">
              <a:solidFill>
                <a:schemeClr val="tx1"/>
              </a:solidFill>
              <a:latin typeface="+mn-lt"/>
            </a:rPr>
            <a:t> обекти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43994" y="2191792"/>
        <a:ext cx="2321748" cy="813232"/>
      </dsp:txXfrm>
    </dsp:sp>
    <dsp:sp modelId="{D71F38CE-97A8-42F2-ACF4-ABFB125337A5}">
      <dsp:nvSpPr>
        <dsp:cNvPr id="0" name=""/>
        <dsp:cNvSpPr/>
      </dsp:nvSpPr>
      <dsp:spPr>
        <a:xfrm>
          <a:off x="841152" y="622909"/>
          <a:ext cx="2409736" cy="901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tx1"/>
              </a:solidFill>
              <a:latin typeface="+mn-lt"/>
            </a:rPr>
            <a:t>селищна система</a:t>
          </a:r>
          <a:r>
            <a:rPr lang="en-US" sz="1800" kern="1200" dirty="0" smtClean="0">
              <a:solidFill>
                <a:schemeClr val="tx1"/>
              </a:solidFill>
              <a:latin typeface="+mn-lt"/>
            </a:rPr>
            <a:t> и </a:t>
          </a:r>
          <a:r>
            <a:rPr lang="en-US" sz="1800" kern="1200" dirty="0" err="1" smtClean="0">
              <a:solidFill>
                <a:schemeClr val="tx1"/>
              </a:solidFill>
              <a:latin typeface="+mn-lt"/>
            </a:rPr>
            <a:t>демография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885146" y="666903"/>
        <a:ext cx="2321748" cy="813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CF342-88B5-44D6-90E8-52F51C11ECD8}">
      <dsp:nvSpPr>
        <dsp:cNvPr id="0" name=""/>
        <dsp:cNvSpPr/>
      </dsp:nvSpPr>
      <dsp:spPr>
        <a:xfrm>
          <a:off x="1186659" y="636081"/>
          <a:ext cx="4693219" cy="318651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800000"/>
          </a:lightRig>
        </a:scene3d>
        <a:sp3d>
          <a:bevelT w="165100" prst="coolSlan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g-BG" sz="3200" kern="1200" dirty="0" smtClean="0">
              <a:latin typeface="+mn-lt"/>
            </a:rPr>
            <a:t>Информационни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g-BG" sz="3200" kern="1200" dirty="0" smtClean="0">
              <a:latin typeface="+mn-lt"/>
            </a:rPr>
            <a:t>слоеве </a:t>
          </a:r>
          <a:r>
            <a:rPr lang="bg-BG" sz="3200" i="1" kern="1200" dirty="0" smtClean="0">
              <a:latin typeface="+mn-lt"/>
            </a:rPr>
            <a:t>Тракия</a:t>
          </a:r>
          <a:endParaRPr lang="en-US" sz="3200" i="1" kern="1200" dirty="0">
            <a:latin typeface="+mn-lt"/>
          </a:endParaRPr>
        </a:p>
      </dsp:txBody>
      <dsp:txXfrm>
        <a:off x="1873965" y="1102735"/>
        <a:ext cx="3318607" cy="225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5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8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-756466" y="0"/>
            <a:ext cx="13945732" cy="7117098"/>
            <a:chOff x="0" y="0"/>
            <a:chExt cx="10459297" cy="7117097"/>
          </a:xfrm>
        </p:grpSpPr>
        <p:grpSp>
          <p:nvGrpSpPr>
            <p:cNvPr id="33" name="Group 33"/>
            <p:cNvGrpSpPr/>
            <p:nvPr/>
          </p:nvGrpSpPr>
          <p:grpSpPr>
            <a:xfrm>
              <a:off x="644978" y="0"/>
              <a:ext cx="9144604" cy="6858000"/>
              <a:chOff x="0" y="0"/>
              <a:chExt cx="9144603" cy="6858000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-1" y="0"/>
                <a:ext cx="2514767" cy="6858000"/>
                <a:chOff x="0" y="0"/>
                <a:chExt cx="2514765" cy="6858000"/>
              </a:xfrm>
            </p:grpSpPr>
            <p:sp>
              <p:nvSpPr>
                <p:cNvPr id="18" name="Shape 18"/>
                <p:cNvSpPr/>
                <p:nvPr/>
              </p:nvSpPr>
              <p:spPr>
                <a:xfrm>
                  <a:off x="91446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-1" y="0"/>
                  <a:ext cx="457232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20" name="Shape 20"/>
                <p:cNvSpPr/>
                <p:nvPr/>
              </p:nvSpPr>
              <p:spPr>
                <a:xfrm>
                  <a:off x="228615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grpSp>
            <p:nvGrpSpPr>
              <p:cNvPr id="25" name="Group 25"/>
              <p:cNvGrpSpPr/>
              <p:nvPr/>
            </p:nvGrpSpPr>
            <p:grpSpPr>
              <a:xfrm>
                <a:off x="422937" y="0"/>
                <a:ext cx="2514767" cy="6858000"/>
                <a:chOff x="0" y="0"/>
                <a:chExt cx="2514765" cy="6858000"/>
              </a:xfrm>
            </p:grpSpPr>
            <p:sp>
              <p:nvSpPr>
                <p:cNvPr id="22" name="Shape 22"/>
                <p:cNvSpPr/>
                <p:nvPr/>
              </p:nvSpPr>
              <p:spPr>
                <a:xfrm>
                  <a:off x="91446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-1" y="0"/>
                  <a:ext cx="457232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24" name="Shape 24"/>
                <p:cNvSpPr/>
                <p:nvPr/>
              </p:nvSpPr>
              <p:spPr>
                <a:xfrm>
                  <a:off x="228615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6629837" y="0"/>
                <a:ext cx="2514767" cy="6858000"/>
                <a:chOff x="0" y="0"/>
                <a:chExt cx="2514766" cy="6858000"/>
              </a:xfrm>
            </p:grpSpPr>
            <p:sp>
              <p:nvSpPr>
                <p:cNvPr id="26" name="Shape 26"/>
                <p:cNvSpPr/>
                <p:nvPr/>
              </p:nvSpPr>
              <p:spPr>
                <a:xfrm rot="10800000">
                  <a:off x="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27" name="Shape 27"/>
                <p:cNvSpPr/>
                <p:nvPr/>
              </p:nvSpPr>
              <p:spPr>
                <a:xfrm rot="10800000">
                  <a:off x="2057535" y="0"/>
                  <a:ext cx="45723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28" name="Shape 28"/>
                <p:cNvSpPr/>
                <p:nvPr/>
              </p:nvSpPr>
              <p:spPr>
                <a:xfrm rot="10800000">
                  <a:off x="1524100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sp>
            <p:nvSpPr>
              <p:cNvPr id="30" name="Shape 30"/>
              <p:cNvSpPr/>
              <p:nvPr/>
            </p:nvSpPr>
            <p:spPr>
              <a:xfrm>
                <a:off x="3810251" y="0"/>
                <a:ext cx="2819587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2895790" y="0"/>
                <a:ext cx="457232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3124405" y="0"/>
                <a:ext cx="762052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</p:grpSp>
        <p:sp>
          <p:nvSpPr>
            <p:cNvPr id="34" name="Shape 34"/>
            <p:cNvSpPr/>
            <p:nvPr/>
          </p:nvSpPr>
          <p:spPr>
            <a:xfrm>
              <a:off x="633102" y="5035138"/>
              <a:ext cx="9144605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5" name="Shape 35"/>
            <p:cNvSpPr/>
            <p:nvPr/>
          </p:nvSpPr>
          <p:spPr>
            <a:xfrm>
              <a:off x="633102" y="3486882"/>
              <a:ext cx="9144605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6" name="Shape 36"/>
            <p:cNvSpPr/>
            <p:nvPr/>
          </p:nvSpPr>
          <p:spPr>
            <a:xfrm>
              <a:off x="621225" y="5640779"/>
              <a:ext cx="3004656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7" name="Shape 37"/>
            <p:cNvSpPr/>
            <p:nvPr/>
          </p:nvSpPr>
          <p:spPr>
            <a:xfrm>
              <a:off x="633102" y="5284519"/>
              <a:ext cx="9144605" cy="146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8" name="Shape 38"/>
            <p:cNvSpPr/>
            <p:nvPr/>
          </p:nvSpPr>
          <p:spPr>
            <a:xfrm>
              <a:off x="2782677" y="5137617"/>
              <a:ext cx="6983153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3641341" y="2859252"/>
              <a:ext cx="1601506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4365288" y="412607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4374815" y="1592426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3622289" y="325602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5108286" y="5383378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262549" y="4201528"/>
              <a:ext cx="1261583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45" name="Shape 45"/>
            <p:cNvSpPr/>
            <p:nvPr/>
          </p:nvSpPr>
          <p:spPr>
            <a:xfrm rot="1800000">
              <a:off x="669344" y="5402429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6" name="Shape 46"/>
            <p:cNvSpPr/>
            <p:nvPr/>
          </p:nvSpPr>
          <p:spPr>
            <a:xfrm rot="1800000">
              <a:off x="697922" y="284972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7" name="Shape 47"/>
            <p:cNvSpPr/>
            <p:nvPr/>
          </p:nvSpPr>
          <p:spPr>
            <a:xfrm rot="1800000">
              <a:off x="1421869" y="4126077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8" name="Shape 48"/>
            <p:cNvSpPr/>
            <p:nvPr/>
          </p:nvSpPr>
          <p:spPr>
            <a:xfrm rot="1800000">
              <a:off x="2155342" y="5411953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49" name="Shape 49"/>
            <p:cNvSpPr/>
            <p:nvPr/>
          </p:nvSpPr>
          <p:spPr>
            <a:xfrm rot="1800000">
              <a:off x="2174395" y="2859252"/>
              <a:ext cx="1601506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50" name="Shape 50"/>
            <p:cNvSpPr/>
            <p:nvPr/>
          </p:nvSpPr>
          <p:spPr>
            <a:xfrm rot="1800000">
              <a:off x="1440920" y="1563852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51" name="Shape 51"/>
            <p:cNvSpPr/>
            <p:nvPr/>
          </p:nvSpPr>
          <p:spPr>
            <a:xfrm rot="1800000">
              <a:off x="7451593" y="414512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52" name="Shape 52"/>
            <p:cNvSpPr/>
            <p:nvPr/>
          </p:nvSpPr>
          <p:spPr>
            <a:xfrm rot="1800000">
              <a:off x="8194592" y="5421479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53" name="Shape 53"/>
            <p:cNvSpPr/>
            <p:nvPr/>
          </p:nvSpPr>
          <p:spPr>
            <a:xfrm rot="1800000">
              <a:off x="8194593" y="286877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54" name="Shape 54"/>
            <p:cNvSpPr/>
            <p:nvPr/>
          </p:nvSpPr>
          <p:spPr>
            <a:xfrm rot="1800000">
              <a:off x="8952047" y="4055629"/>
              <a:ext cx="124349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55" name="Shape 55"/>
            <p:cNvSpPr/>
            <p:nvPr/>
          </p:nvSpPr>
          <p:spPr>
            <a:xfrm rot="1800000">
              <a:off x="8952297" y="1511523"/>
              <a:ext cx="1241954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</p:grpSp>
      <p:sp>
        <p:nvSpPr>
          <p:cNvPr id="57" name="Shape 57"/>
          <p:cNvSpPr/>
          <p:nvPr/>
        </p:nvSpPr>
        <p:spPr>
          <a:xfrm>
            <a:off x="609600" y="333377"/>
            <a:ext cx="10972800" cy="618648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58" name="Shape 58"/>
          <p:cNvSpPr/>
          <p:nvPr/>
        </p:nvSpPr>
        <p:spPr>
          <a:xfrm>
            <a:off x="6081184" y="-22225"/>
            <a:ext cx="4906435" cy="700088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59" name="Shape 59"/>
          <p:cNvSpPr/>
          <p:nvPr/>
        </p:nvSpPr>
        <p:spPr>
          <a:xfrm>
            <a:off x="6199718" y="-22225"/>
            <a:ext cx="4673601" cy="62388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199718" y="267903"/>
            <a:ext cx="279883" cy="276999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5"/>
          <p:cNvGrpSpPr/>
          <p:nvPr/>
        </p:nvGrpSpPr>
        <p:grpSpPr>
          <a:xfrm>
            <a:off x="-860182" y="0"/>
            <a:ext cx="13945732" cy="7117098"/>
            <a:chOff x="0" y="0"/>
            <a:chExt cx="10459297" cy="7117097"/>
          </a:xfrm>
        </p:grpSpPr>
        <p:grpSp>
          <p:nvGrpSpPr>
            <p:cNvPr id="82" name="Group 82"/>
            <p:cNvGrpSpPr/>
            <p:nvPr/>
          </p:nvGrpSpPr>
          <p:grpSpPr>
            <a:xfrm>
              <a:off x="644978" y="0"/>
              <a:ext cx="9144604" cy="6858000"/>
              <a:chOff x="0" y="0"/>
              <a:chExt cx="9144603" cy="6858000"/>
            </a:xfrm>
          </p:grpSpPr>
          <p:grpSp>
            <p:nvGrpSpPr>
              <p:cNvPr id="70" name="Group 70"/>
              <p:cNvGrpSpPr/>
              <p:nvPr/>
            </p:nvGrpSpPr>
            <p:grpSpPr>
              <a:xfrm>
                <a:off x="-1" y="0"/>
                <a:ext cx="2514767" cy="6858000"/>
                <a:chOff x="0" y="0"/>
                <a:chExt cx="2514765" cy="6858000"/>
              </a:xfrm>
            </p:grpSpPr>
            <p:sp>
              <p:nvSpPr>
                <p:cNvPr id="67" name="Shape 67"/>
                <p:cNvSpPr/>
                <p:nvPr/>
              </p:nvSpPr>
              <p:spPr>
                <a:xfrm>
                  <a:off x="91446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-1" y="0"/>
                  <a:ext cx="457232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69" name="Shape 69"/>
                <p:cNvSpPr/>
                <p:nvPr/>
              </p:nvSpPr>
              <p:spPr>
                <a:xfrm>
                  <a:off x="228615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grpSp>
            <p:nvGrpSpPr>
              <p:cNvPr id="74" name="Group 74"/>
              <p:cNvGrpSpPr/>
              <p:nvPr/>
            </p:nvGrpSpPr>
            <p:grpSpPr>
              <a:xfrm>
                <a:off x="422937" y="0"/>
                <a:ext cx="2514767" cy="6858000"/>
                <a:chOff x="0" y="0"/>
                <a:chExt cx="2514765" cy="6858000"/>
              </a:xfrm>
            </p:grpSpPr>
            <p:sp>
              <p:nvSpPr>
                <p:cNvPr id="71" name="Shape 71"/>
                <p:cNvSpPr/>
                <p:nvPr/>
              </p:nvSpPr>
              <p:spPr>
                <a:xfrm>
                  <a:off x="91446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72" name="Shape 72"/>
                <p:cNvSpPr/>
                <p:nvPr/>
              </p:nvSpPr>
              <p:spPr>
                <a:xfrm>
                  <a:off x="-1" y="0"/>
                  <a:ext cx="457232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73" name="Shape 73"/>
                <p:cNvSpPr/>
                <p:nvPr/>
              </p:nvSpPr>
              <p:spPr>
                <a:xfrm>
                  <a:off x="228615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grpSp>
            <p:nvGrpSpPr>
              <p:cNvPr id="78" name="Group 78"/>
              <p:cNvGrpSpPr/>
              <p:nvPr/>
            </p:nvGrpSpPr>
            <p:grpSpPr>
              <a:xfrm>
                <a:off x="6629837" y="0"/>
                <a:ext cx="2514767" cy="6858000"/>
                <a:chOff x="0" y="0"/>
                <a:chExt cx="2514766" cy="6858000"/>
              </a:xfrm>
            </p:grpSpPr>
            <p:sp>
              <p:nvSpPr>
                <p:cNvPr id="75" name="Shape 75"/>
                <p:cNvSpPr/>
                <p:nvPr/>
              </p:nvSpPr>
              <p:spPr>
                <a:xfrm rot="10800000">
                  <a:off x="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76" name="Shape 76"/>
                <p:cNvSpPr/>
                <p:nvPr/>
              </p:nvSpPr>
              <p:spPr>
                <a:xfrm rot="10800000">
                  <a:off x="2057535" y="0"/>
                  <a:ext cx="45723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77" name="Shape 77"/>
                <p:cNvSpPr/>
                <p:nvPr/>
              </p:nvSpPr>
              <p:spPr>
                <a:xfrm rot="10800000">
                  <a:off x="1524100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sp>
            <p:nvSpPr>
              <p:cNvPr id="79" name="Shape 79"/>
              <p:cNvSpPr/>
              <p:nvPr/>
            </p:nvSpPr>
            <p:spPr>
              <a:xfrm>
                <a:off x="3810251" y="0"/>
                <a:ext cx="2819587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2895790" y="0"/>
                <a:ext cx="457232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124405" y="0"/>
                <a:ext cx="762052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</p:grpSp>
        <p:sp>
          <p:nvSpPr>
            <p:cNvPr id="83" name="Shape 83"/>
            <p:cNvSpPr/>
            <p:nvPr/>
          </p:nvSpPr>
          <p:spPr>
            <a:xfrm>
              <a:off x="633102" y="5035138"/>
              <a:ext cx="9144605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84" name="Shape 84"/>
            <p:cNvSpPr/>
            <p:nvPr/>
          </p:nvSpPr>
          <p:spPr>
            <a:xfrm>
              <a:off x="633102" y="3486882"/>
              <a:ext cx="9144605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85" name="Shape 85"/>
            <p:cNvSpPr/>
            <p:nvPr/>
          </p:nvSpPr>
          <p:spPr>
            <a:xfrm>
              <a:off x="621225" y="5640779"/>
              <a:ext cx="3004656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86" name="Shape 86"/>
            <p:cNvSpPr/>
            <p:nvPr/>
          </p:nvSpPr>
          <p:spPr>
            <a:xfrm>
              <a:off x="633102" y="5284519"/>
              <a:ext cx="9144605" cy="146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87" name="Shape 87"/>
            <p:cNvSpPr/>
            <p:nvPr/>
          </p:nvSpPr>
          <p:spPr>
            <a:xfrm>
              <a:off x="2782677" y="5137617"/>
              <a:ext cx="6983153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3641341" y="2859252"/>
              <a:ext cx="1601506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4365288" y="412607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4374815" y="1592426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3622289" y="325602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5108286" y="5383378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3" name="Shape 93"/>
            <p:cNvSpPr/>
            <p:nvPr/>
          </p:nvSpPr>
          <p:spPr>
            <a:xfrm rot="1800000">
              <a:off x="262549" y="4201528"/>
              <a:ext cx="1261583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94" name="Shape 94"/>
            <p:cNvSpPr/>
            <p:nvPr/>
          </p:nvSpPr>
          <p:spPr>
            <a:xfrm rot="1800000">
              <a:off x="669344" y="5402429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5" name="Shape 95"/>
            <p:cNvSpPr/>
            <p:nvPr/>
          </p:nvSpPr>
          <p:spPr>
            <a:xfrm rot="1800000">
              <a:off x="697922" y="284972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6" name="Shape 96"/>
            <p:cNvSpPr/>
            <p:nvPr/>
          </p:nvSpPr>
          <p:spPr>
            <a:xfrm rot="1800000">
              <a:off x="1421869" y="4126077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7" name="Shape 97"/>
            <p:cNvSpPr/>
            <p:nvPr/>
          </p:nvSpPr>
          <p:spPr>
            <a:xfrm rot="1800000">
              <a:off x="2155342" y="5411953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8" name="Shape 98"/>
            <p:cNvSpPr/>
            <p:nvPr/>
          </p:nvSpPr>
          <p:spPr>
            <a:xfrm rot="1800000">
              <a:off x="2174395" y="2859252"/>
              <a:ext cx="1601506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99" name="Shape 99"/>
            <p:cNvSpPr/>
            <p:nvPr/>
          </p:nvSpPr>
          <p:spPr>
            <a:xfrm rot="1800000">
              <a:off x="1440920" y="1563852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00" name="Shape 100"/>
            <p:cNvSpPr/>
            <p:nvPr/>
          </p:nvSpPr>
          <p:spPr>
            <a:xfrm rot="1800000">
              <a:off x="7451593" y="414512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01" name="Shape 101"/>
            <p:cNvSpPr/>
            <p:nvPr/>
          </p:nvSpPr>
          <p:spPr>
            <a:xfrm rot="1800000">
              <a:off x="8194592" y="5421479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02" name="Shape 102"/>
            <p:cNvSpPr/>
            <p:nvPr/>
          </p:nvSpPr>
          <p:spPr>
            <a:xfrm rot="1800000">
              <a:off x="8194593" y="286877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03" name="Shape 103"/>
            <p:cNvSpPr/>
            <p:nvPr/>
          </p:nvSpPr>
          <p:spPr>
            <a:xfrm rot="1800000">
              <a:off x="8952047" y="4055629"/>
              <a:ext cx="124349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04" name="Shape 104"/>
            <p:cNvSpPr/>
            <p:nvPr/>
          </p:nvSpPr>
          <p:spPr>
            <a:xfrm rot="1800000">
              <a:off x="8952297" y="1511523"/>
              <a:ext cx="1241954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</p:grpSp>
      <p:sp>
        <p:nvSpPr>
          <p:cNvPr id="106" name="Shape 106"/>
          <p:cNvSpPr/>
          <p:nvPr/>
        </p:nvSpPr>
        <p:spPr>
          <a:xfrm>
            <a:off x="6081184" y="-22225"/>
            <a:ext cx="4906435" cy="6272213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07" name="Shape 107"/>
          <p:cNvSpPr/>
          <p:nvPr/>
        </p:nvSpPr>
        <p:spPr>
          <a:xfrm>
            <a:off x="6199718" y="-22225"/>
            <a:ext cx="4673601" cy="231298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08" name="Shape 108"/>
          <p:cNvSpPr/>
          <p:nvPr/>
        </p:nvSpPr>
        <p:spPr>
          <a:xfrm>
            <a:off x="6201833" y="6088065"/>
            <a:ext cx="46736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09" name="Shape 109"/>
          <p:cNvSpPr/>
          <p:nvPr/>
        </p:nvSpPr>
        <p:spPr>
          <a:xfrm>
            <a:off x="6201833" y="6088065"/>
            <a:ext cx="46736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390649" y="1027115"/>
            <a:ext cx="9366251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algn="l">
              <a:defRPr sz="4000">
                <a:solidFill>
                  <a:srgbClr val="94C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1390649" y="2324100"/>
            <a:ext cx="9036051" cy="35083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6199718" y="5763828"/>
            <a:ext cx="279883" cy="276999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94C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7"/>
          <p:cNvGrpSpPr/>
          <p:nvPr/>
        </p:nvGrpSpPr>
        <p:grpSpPr>
          <a:xfrm>
            <a:off x="-860182" y="0"/>
            <a:ext cx="13945732" cy="7117098"/>
            <a:chOff x="0" y="0"/>
            <a:chExt cx="10459297" cy="7117097"/>
          </a:xfrm>
        </p:grpSpPr>
        <p:grpSp>
          <p:nvGrpSpPr>
            <p:cNvPr id="134" name="Group 134"/>
            <p:cNvGrpSpPr/>
            <p:nvPr/>
          </p:nvGrpSpPr>
          <p:grpSpPr>
            <a:xfrm>
              <a:off x="644978" y="0"/>
              <a:ext cx="9144604" cy="6858000"/>
              <a:chOff x="0" y="0"/>
              <a:chExt cx="9144603" cy="6858000"/>
            </a:xfrm>
          </p:grpSpPr>
          <p:grpSp>
            <p:nvGrpSpPr>
              <p:cNvPr id="122" name="Group 122"/>
              <p:cNvGrpSpPr/>
              <p:nvPr/>
            </p:nvGrpSpPr>
            <p:grpSpPr>
              <a:xfrm>
                <a:off x="-1" y="0"/>
                <a:ext cx="2514767" cy="6858000"/>
                <a:chOff x="0" y="0"/>
                <a:chExt cx="2514765" cy="6858000"/>
              </a:xfrm>
            </p:grpSpPr>
            <p:sp>
              <p:nvSpPr>
                <p:cNvPr id="119" name="Shape 119"/>
                <p:cNvSpPr/>
                <p:nvPr/>
              </p:nvSpPr>
              <p:spPr>
                <a:xfrm>
                  <a:off x="91446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20" name="Shape 120"/>
                <p:cNvSpPr/>
                <p:nvPr/>
              </p:nvSpPr>
              <p:spPr>
                <a:xfrm>
                  <a:off x="-1" y="0"/>
                  <a:ext cx="457232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21" name="Shape 121"/>
                <p:cNvSpPr/>
                <p:nvPr/>
              </p:nvSpPr>
              <p:spPr>
                <a:xfrm>
                  <a:off x="228615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grpSp>
            <p:nvGrpSpPr>
              <p:cNvPr id="126" name="Group 126"/>
              <p:cNvGrpSpPr/>
              <p:nvPr/>
            </p:nvGrpSpPr>
            <p:grpSpPr>
              <a:xfrm>
                <a:off x="422937" y="0"/>
                <a:ext cx="2514767" cy="6858000"/>
                <a:chOff x="0" y="0"/>
                <a:chExt cx="2514765" cy="6858000"/>
              </a:xfrm>
            </p:grpSpPr>
            <p:sp>
              <p:nvSpPr>
                <p:cNvPr id="123" name="Shape 123"/>
                <p:cNvSpPr/>
                <p:nvPr/>
              </p:nvSpPr>
              <p:spPr>
                <a:xfrm>
                  <a:off x="91446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24" name="Shape 124"/>
                <p:cNvSpPr/>
                <p:nvPr/>
              </p:nvSpPr>
              <p:spPr>
                <a:xfrm>
                  <a:off x="-1" y="0"/>
                  <a:ext cx="457232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25" name="Shape 125"/>
                <p:cNvSpPr/>
                <p:nvPr/>
              </p:nvSpPr>
              <p:spPr>
                <a:xfrm>
                  <a:off x="228615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grpSp>
            <p:nvGrpSpPr>
              <p:cNvPr id="130" name="Group 130"/>
              <p:cNvGrpSpPr/>
              <p:nvPr/>
            </p:nvGrpSpPr>
            <p:grpSpPr>
              <a:xfrm>
                <a:off x="6629837" y="0"/>
                <a:ext cx="2514767" cy="6858000"/>
                <a:chOff x="0" y="0"/>
                <a:chExt cx="2514766" cy="6858000"/>
              </a:xfrm>
            </p:grpSpPr>
            <p:sp>
              <p:nvSpPr>
                <p:cNvPr id="127" name="Shape 127"/>
                <p:cNvSpPr/>
                <p:nvPr/>
              </p:nvSpPr>
              <p:spPr>
                <a:xfrm rot="10800000">
                  <a:off x="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28" name="Shape 128"/>
                <p:cNvSpPr/>
                <p:nvPr/>
              </p:nvSpPr>
              <p:spPr>
                <a:xfrm rot="10800000">
                  <a:off x="2057535" y="0"/>
                  <a:ext cx="45723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 rot="10800000">
                  <a:off x="1524100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sp>
            <p:nvSpPr>
              <p:cNvPr id="131" name="Shape 131"/>
              <p:cNvSpPr/>
              <p:nvPr/>
            </p:nvSpPr>
            <p:spPr>
              <a:xfrm>
                <a:off x="3810251" y="0"/>
                <a:ext cx="2819587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2895790" y="0"/>
                <a:ext cx="457232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3124405" y="0"/>
                <a:ext cx="762052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</p:grpSp>
        <p:sp>
          <p:nvSpPr>
            <p:cNvPr id="135" name="Shape 135"/>
            <p:cNvSpPr/>
            <p:nvPr/>
          </p:nvSpPr>
          <p:spPr>
            <a:xfrm>
              <a:off x="633102" y="5035138"/>
              <a:ext cx="9144605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633102" y="3486882"/>
              <a:ext cx="9144605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621225" y="5640779"/>
              <a:ext cx="3004656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633102" y="5284519"/>
              <a:ext cx="9144605" cy="146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2782677" y="5137617"/>
              <a:ext cx="6983153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40" name="Shape 140"/>
            <p:cNvSpPr/>
            <p:nvPr/>
          </p:nvSpPr>
          <p:spPr>
            <a:xfrm rot="1800000">
              <a:off x="3641341" y="2859252"/>
              <a:ext cx="1601506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41" name="Shape 141"/>
            <p:cNvSpPr/>
            <p:nvPr/>
          </p:nvSpPr>
          <p:spPr>
            <a:xfrm rot="1800000">
              <a:off x="4365288" y="412607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42" name="Shape 142"/>
            <p:cNvSpPr/>
            <p:nvPr/>
          </p:nvSpPr>
          <p:spPr>
            <a:xfrm rot="1800000">
              <a:off x="4374815" y="1592426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43" name="Shape 143"/>
            <p:cNvSpPr/>
            <p:nvPr/>
          </p:nvSpPr>
          <p:spPr>
            <a:xfrm rot="1800000">
              <a:off x="3622289" y="325602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44" name="Shape 144"/>
            <p:cNvSpPr/>
            <p:nvPr/>
          </p:nvSpPr>
          <p:spPr>
            <a:xfrm rot="1800000">
              <a:off x="5108286" y="5383378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45" name="Shape 145"/>
            <p:cNvSpPr/>
            <p:nvPr/>
          </p:nvSpPr>
          <p:spPr>
            <a:xfrm rot="1800000">
              <a:off x="262549" y="4201528"/>
              <a:ext cx="1261583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46" name="Shape 146"/>
            <p:cNvSpPr/>
            <p:nvPr/>
          </p:nvSpPr>
          <p:spPr>
            <a:xfrm rot="1800000">
              <a:off x="669344" y="5402429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47" name="Shape 147"/>
            <p:cNvSpPr/>
            <p:nvPr/>
          </p:nvSpPr>
          <p:spPr>
            <a:xfrm rot="1800000">
              <a:off x="697922" y="284972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48" name="Shape 148"/>
            <p:cNvSpPr/>
            <p:nvPr/>
          </p:nvSpPr>
          <p:spPr>
            <a:xfrm rot="1800000">
              <a:off x="1421869" y="4126077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49" name="Shape 149"/>
            <p:cNvSpPr/>
            <p:nvPr/>
          </p:nvSpPr>
          <p:spPr>
            <a:xfrm rot="1800000">
              <a:off x="2155342" y="5411953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50" name="Shape 150"/>
            <p:cNvSpPr/>
            <p:nvPr/>
          </p:nvSpPr>
          <p:spPr>
            <a:xfrm rot="1800000">
              <a:off x="2174395" y="2859252"/>
              <a:ext cx="1601506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51" name="Shape 151"/>
            <p:cNvSpPr/>
            <p:nvPr/>
          </p:nvSpPr>
          <p:spPr>
            <a:xfrm rot="1800000">
              <a:off x="1440920" y="1563852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52" name="Shape 152"/>
            <p:cNvSpPr/>
            <p:nvPr/>
          </p:nvSpPr>
          <p:spPr>
            <a:xfrm rot="1800000">
              <a:off x="7451593" y="414512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53" name="Shape 153"/>
            <p:cNvSpPr/>
            <p:nvPr/>
          </p:nvSpPr>
          <p:spPr>
            <a:xfrm rot="1800000">
              <a:off x="8194592" y="5421479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54" name="Shape 154"/>
            <p:cNvSpPr/>
            <p:nvPr/>
          </p:nvSpPr>
          <p:spPr>
            <a:xfrm rot="1800000">
              <a:off x="8194593" y="286877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55" name="Shape 155"/>
            <p:cNvSpPr/>
            <p:nvPr/>
          </p:nvSpPr>
          <p:spPr>
            <a:xfrm rot="1800000">
              <a:off x="8952047" y="4055629"/>
              <a:ext cx="124349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56" name="Shape 156"/>
            <p:cNvSpPr/>
            <p:nvPr/>
          </p:nvSpPr>
          <p:spPr>
            <a:xfrm rot="1800000">
              <a:off x="8952297" y="1511523"/>
              <a:ext cx="1241954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</p:grpSp>
      <p:sp>
        <p:nvSpPr>
          <p:cNvPr id="158" name="Shape 158"/>
          <p:cNvSpPr/>
          <p:nvPr/>
        </p:nvSpPr>
        <p:spPr>
          <a:xfrm>
            <a:off x="6081184" y="-22225"/>
            <a:ext cx="4906435" cy="6272213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59" name="Shape 159"/>
          <p:cNvSpPr/>
          <p:nvPr/>
        </p:nvSpPr>
        <p:spPr>
          <a:xfrm>
            <a:off x="6199718" y="-22225"/>
            <a:ext cx="4673601" cy="62388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60" name="Shape 160"/>
          <p:cNvSpPr/>
          <p:nvPr/>
        </p:nvSpPr>
        <p:spPr>
          <a:xfrm>
            <a:off x="1206500" y="601662"/>
            <a:ext cx="4749800" cy="564832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61" name="Shape 161"/>
          <p:cNvSpPr/>
          <p:nvPr/>
        </p:nvSpPr>
        <p:spPr>
          <a:xfrm>
            <a:off x="6201833" y="6088065"/>
            <a:ext cx="46736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390649" y="1027115"/>
            <a:ext cx="9366251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algn="l">
              <a:defRPr sz="4000">
                <a:solidFill>
                  <a:srgbClr val="94C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xfrm>
            <a:off x="1390649" y="2324100"/>
            <a:ext cx="9036051" cy="35083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6199718" y="267903"/>
            <a:ext cx="279883" cy="276999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9"/>
          <p:cNvGrpSpPr/>
          <p:nvPr/>
        </p:nvGrpSpPr>
        <p:grpSpPr>
          <a:xfrm>
            <a:off x="-860182" y="0"/>
            <a:ext cx="13945732" cy="7117098"/>
            <a:chOff x="0" y="0"/>
            <a:chExt cx="10459297" cy="7117097"/>
          </a:xfrm>
        </p:grpSpPr>
        <p:grpSp>
          <p:nvGrpSpPr>
            <p:cNvPr id="186" name="Group 186"/>
            <p:cNvGrpSpPr/>
            <p:nvPr/>
          </p:nvGrpSpPr>
          <p:grpSpPr>
            <a:xfrm>
              <a:off x="644978" y="0"/>
              <a:ext cx="9144604" cy="6858000"/>
              <a:chOff x="0" y="0"/>
              <a:chExt cx="9144603" cy="6858000"/>
            </a:xfrm>
          </p:grpSpPr>
          <p:grpSp>
            <p:nvGrpSpPr>
              <p:cNvPr id="174" name="Group 174"/>
              <p:cNvGrpSpPr/>
              <p:nvPr/>
            </p:nvGrpSpPr>
            <p:grpSpPr>
              <a:xfrm>
                <a:off x="-1" y="0"/>
                <a:ext cx="2514767" cy="6858000"/>
                <a:chOff x="0" y="0"/>
                <a:chExt cx="2514765" cy="6858000"/>
              </a:xfrm>
            </p:grpSpPr>
            <p:sp>
              <p:nvSpPr>
                <p:cNvPr id="171" name="Shape 171"/>
                <p:cNvSpPr/>
                <p:nvPr/>
              </p:nvSpPr>
              <p:spPr>
                <a:xfrm>
                  <a:off x="91446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72" name="Shape 172"/>
                <p:cNvSpPr/>
                <p:nvPr/>
              </p:nvSpPr>
              <p:spPr>
                <a:xfrm>
                  <a:off x="-1" y="0"/>
                  <a:ext cx="457232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73" name="Shape 173"/>
                <p:cNvSpPr/>
                <p:nvPr/>
              </p:nvSpPr>
              <p:spPr>
                <a:xfrm>
                  <a:off x="228615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grpSp>
            <p:nvGrpSpPr>
              <p:cNvPr id="178" name="Group 178"/>
              <p:cNvGrpSpPr/>
              <p:nvPr/>
            </p:nvGrpSpPr>
            <p:grpSpPr>
              <a:xfrm>
                <a:off x="422937" y="0"/>
                <a:ext cx="2514767" cy="6858000"/>
                <a:chOff x="0" y="0"/>
                <a:chExt cx="2514765" cy="6858000"/>
              </a:xfrm>
            </p:grpSpPr>
            <p:sp>
              <p:nvSpPr>
                <p:cNvPr id="175" name="Shape 175"/>
                <p:cNvSpPr/>
                <p:nvPr/>
              </p:nvSpPr>
              <p:spPr>
                <a:xfrm>
                  <a:off x="91446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76" name="Shape 176"/>
                <p:cNvSpPr/>
                <p:nvPr/>
              </p:nvSpPr>
              <p:spPr>
                <a:xfrm>
                  <a:off x="-1" y="0"/>
                  <a:ext cx="457232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77" name="Shape 177"/>
                <p:cNvSpPr/>
                <p:nvPr/>
              </p:nvSpPr>
              <p:spPr>
                <a:xfrm>
                  <a:off x="228615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grpSp>
            <p:nvGrpSpPr>
              <p:cNvPr id="182" name="Group 182"/>
              <p:cNvGrpSpPr/>
              <p:nvPr/>
            </p:nvGrpSpPr>
            <p:grpSpPr>
              <a:xfrm>
                <a:off x="6629837" y="0"/>
                <a:ext cx="2514767" cy="6858000"/>
                <a:chOff x="0" y="0"/>
                <a:chExt cx="2514766" cy="6858000"/>
              </a:xfrm>
            </p:grpSpPr>
            <p:sp>
              <p:nvSpPr>
                <p:cNvPr id="179" name="Shape 179"/>
                <p:cNvSpPr/>
                <p:nvPr/>
              </p:nvSpPr>
              <p:spPr>
                <a:xfrm rot="10800000">
                  <a:off x="0" y="0"/>
                  <a:ext cx="1600306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80" name="Shape 180"/>
                <p:cNvSpPr/>
                <p:nvPr/>
              </p:nvSpPr>
              <p:spPr>
                <a:xfrm rot="10800000">
                  <a:off x="2057535" y="0"/>
                  <a:ext cx="45723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  <p:sp>
              <p:nvSpPr>
                <p:cNvPr id="181" name="Shape 181"/>
                <p:cNvSpPr/>
                <p:nvPr/>
              </p:nvSpPr>
              <p:spPr>
                <a:xfrm rot="10800000">
                  <a:off x="1524100" y="0"/>
                  <a:ext cx="762051" cy="68580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 sz="1800"/>
                </a:p>
              </p:txBody>
            </p:sp>
          </p:grpSp>
          <p:sp>
            <p:nvSpPr>
              <p:cNvPr id="183" name="Shape 183"/>
              <p:cNvSpPr/>
              <p:nvPr/>
            </p:nvSpPr>
            <p:spPr>
              <a:xfrm>
                <a:off x="3810251" y="0"/>
                <a:ext cx="2819587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2895790" y="0"/>
                <a:ext cx="457232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3124405" y="0"/>
                <a:ext cx="762052" cy="68580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800"/>
              </a:p>
            </p:txBody>
          </p:sp>
        </p:grpSp>
        <p:sp>
          <p:nvSpPr>
            <p:cNvPr id="187" name="Shape 187"/>
            <p:cNvSpPr/>
            <p:nvPr/>
          </p:nvSpPr>
          <p:spPr>
            <a:xfrm>
              <a:off x="633102" y="5035138"/>
              <a:ext cx="9144605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88" name="Shape 188"/>
            <p:cNvSpPr/>
            <p:nvPr/>
          </p:nvSpPr>
          <p:spPr>
            <a:xfrm>
              <a:off x="633102" y="3486882"/>
              <a:ext cx="9144605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621225" y="5640779"/>
              <a:ext cx="3004656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633102" y="5284519"/>
              <a:ext cx="9144605" cy="146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2782677" y="5137617"/>
              <a:ext cx="6983153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92" name="Shape 192"/>
            <p:cNvSpPr/>
            <p:nvPr/>
          </p:nvSpPr>
          <p:spPr>
            <a:xfrm rot="1800000">
              <a:off x="3641341" y="2859252"/>
              <a:ext cx="1601506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93" name="Shape 193"/>
            <p:cNvSpPr/>
            <p:nvPr/>
          </p:nvSpPr>
          <p:spPr>
            <a:xfrm rot="1800000">
              <a:off x="4365288" y="412607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94" name="Shape 194"/>
            <p:cNvSpPr/>
            <p:nvPr/>
          </p:nvSpPr>
          <p:spPr>
            <a:xfrm rot="1800000">
              <a:off x="4374815" y="1592426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95" name="Shape 195"/>
            <p:cNvSpPr/>
            <p:nvPr/>
          </p:nvSpPr>
          <p:spPr>
            <a:xfrm rot="1800000">
              <a:off x="3622289" y="325602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96" name="Shape 196"/>
            <p:cNvSpPr/>
            <p:nvPr/>
          </p:nvSpPr>
          <p:spPr>
            <a:xfrm rot="1800000">
              <a:off x="5108286" y="5383378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97" name="Shape 197"/>
            <p:cNvSpPr/>
            <p:nvPr/>
          </p:nvSpPr>
          <p:spPr>
            <a:xfrm rot="1800000">
              <a:off x="262549" y="4201528"/>
              <a:ext cx="1261583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198" name="Shape 198"/>
            <p:cNvSpPr/>
            <p:nvPr/>
          </p:nvSpPr>
          <p:spPr>
            <a:xfrm rot="1800000">
              <a:off x="669344" y="5402429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199" name="Shape 199"/>
            <p:cNvSpPr/>
            <p:nvPr/>
          </p:nvSpPr>
          <p:spPr>
            <a:xfrm rot="1800000">
              <a:off x="697922" y="284972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200" name="Shape 200"/>
            <p:cNvSpPr/>
            <p:nvPr/>
          </p:nvSpPr>
          <p:spPr>
            <a:xfrm rot="1800000">
              <a:off x="1421869" y="4126077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201" name="Shape 201"/>
            <p:cNvSpPr/>
            <p:nvPr/>
          </p:nvSpPr>
          <p:spPr>
            <a:xfrm rot="1800000">
              <a:off x="2155342" y="5411953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202" name="Shape 202"/>
            <p:cNvSpPr/>
            <p:nvPr/>
          </p:nvSpPr>
          <p:spPr>
            <a:xfrm rot="1800000">
              <a:off x="2174395" y="2859252"/>
              <a:ext cx="1601506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203" name="Shape 203"/>
            <p:cNvSpPr/>
            <p:nvPr/>
          </p:nvSpPr>
          <p:spPr>
            <a:xfrm rot="1800000">
              <a:off x="1440920" y="1563852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204" name="Shape 204"/>
            <p:cNvSpPr/>
            <p:nvPr/>
          </p:nvSpPr>
          <p:spPr>
            <a:xfrm rot="1800000">
              <a:off x="7451593" y="414512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205" name="Shape 205"/>
            <p:cNvSpPr/>
            <p:nvPr/>
          </p:nvSpPr>
          <p:spPr>
            <a:xfrm rot="1800000">
              <a:off x="8194592" y="5421479"/>
              <a:ext cx="1601507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206" name="Shape 206"/>
            <p:cNvSpPr/>
            <p:nvPr/>
          </p:nvSpPr>
          <p:spPr>
            <a:xfrm rot="1800000">
              <a:off x="8194593" y="2868778"/>
              <a:ext cx="1601507" cy="138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800"/>
            </a:p>
          </p:txBody>
        </p:sp>
        <p:sp>
          <p:nvSpPr>
            <p:cNvPr id="207" name="Shape 207"/>
            <p:cNvSpPr/>
            <p:nvPr/>
          </p:nvSpPr>
          <p:spPr>
            <a:xfrm rot="1800000">
              <a:off x="8952047" y="4055629"/>
              <a:ext cx="124349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208" name="Shape 208"/>
            <p:cNvSpPr/>
            <p:nvPr/>
          </p:nvSpPr>
          <p:spPr>
            <a:xfrm rot="1800000">
              <a:off x="8952297" y="1511523"/>
              <a:ext cx="1241954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800"/>
            </a:p>
          </p:txBody>
        </p:sp>
      </p:grpSp>
      <p:sp>
        <p:nvSpPr>
          <p:cNvPr id="210" name="Shape 210"/>
          <p:cNvSpPr/>
          <p:nvPr/>
        </p:nvSpPr>
        <p:spPr>
          <a:xfrm>
            <a:off x="6081184" y="-22225"/>
            <a:ext cx="4906435" cy="6272213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211" name="Shape 211"/>
          <p:cNvSpPr/>
          <p:nvPr/>
        </p:nvSpPr>
        <p:spPr>
          <a:xfrm>
            <a:off x="6199718" y="-22225"/>
            <a:ext cx="4673601" cy="62388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212" name="Shape 212"/>
          <p:cNvSpPr/>
          <p:nvPr/>
        </p:nvSpPr>
        <p:spPr>
          <a:xfrm>
            <a:off x="1206500" y="601662"/>
            <a:ext cx="4749800" cy="5648326"/>
          </a:xfrm>
          <a:prstGeom prst="rect">
            <a:avLst/>
          </a:prstGeom>
          <a:solidFill>
            <a:srgbClr val="FFFFFF"/>
          </a:solidFill>
          <a:ln w="3175">
            <a:solidFill>
              <a:srgbClr val="1F1F1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213" name="Shape 213"/>
          <p:cNvSpPr/>
          <p:nvPr/>
        </p:nvSpPr>
        <p:spPr>
          <a:xfrm>
            <a:off x="6201833" y="6088065"/>
            <a:ext cx="4673600" cy="8255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800"/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1390649" y="1027115"/>
            <a:ext cx="9366251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 algn="l">
              <a:defRPr sz="4000">
                <a:solidFill>
                  <a:srgbClr val="94C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sz="half" idx="1"/>
          </p:nvPr>
        </p:nvSpPr>
        <p:spPr>
          <a:xfrm>
            <a:off x="1390649" y="2324100"/>
            <a:ext cx="9036051" cy="35083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indent="-27305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4585" indent="-297872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60119" indent="-274319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indent="-3048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39862" indent="-342900">
              <a:spcBef>
                <a:spcPts val="500"/>
              </a:spcBef>
              <a:buClr>
                <a:srgbClr val="94C600"/>
              </a:buClr>
              <a:buSzPct val="76000"/>
              <a:buFont typeface="Wingdings 2"/>
              <a:buChar char=""/>
              <a:defRPr sz="24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6199718" y="267903"/>
            <a:ext cx="279883" cy="276999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272064" y="6245227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 idx="4294967295"/>
          </p:nvPr>
        </p:nvSpPr>
        <p:spPr>
          <a:xfrm>
            <a:off x="2279650" y="2060578"/>
            <a:ext cx="8172450" cy="5445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defTabSz="521208">
              <a:defRPr sz="2052" b="1"/>
            </a:lvl1pPr>
          </a:lstStyle>
          <a:p>
            <a:r>
              <a:rPr sz="3200" dirty="0" err="1"/>
              <a:t>Истор</a:t>
            </a:r>
            <a:r>
              <a:rPr lang="en-US" sz="3200" dirty="0" err="1"/>
              <a:t>ико-г</a:t>
            </a:r>
            <a:r>
              <a:rPr sz="3200" dirty="0" err="1"/>
              <a:t>еографска</a:t>
            </a:r>
            <a:r>
              <a:rPr sz="3200" dirty="0"/>
              <a:t> </a:t>
            </a:r>
            <a:r>
              <a:rPr lang="en-US" sz="3200" dirty="0" err="1"/>
              <a:t>и</a:t>
            </a:r>
            <a:r>
              <a:rPr sz="3200" dirty="0" err="1"/>
              <a:t>нформационна</a:t>
            </a:r>
            <a:r>
              <a:rPr sz="3200" dirty="0"/>
              <a:t> </a:t>
            </a:r>
            <a:r>
              <a:rPr lang="en-US" sz="3200" dirty="0" err="1"/>
              <a:t>с</a:t>
            </a:r>
            <a:r>
              <a:rPr sz="3200" dirty="0" err="1"/>
              <a:t>истема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lang="en-US" sz="3200" dirty="0" err="1"/>
              <a:t>Югоизточна</a:t>
            </a:r>
            <a:r>
              <a:rPr lang="en-US" sz="3200" dirty="0"/>
              <a:t> </a:t>
            </a:r>
            <a:r>
              <a:rPr lang="en-US" sz="3200" dirty="0" err="1"/>
              <a:t>Европа</a:t>
            </a:r>
            <a:r>
              <a:rPr lang="en-US" sz="3200" dirty="0"/>
              <a:t>: </a:t>
            </a:r>
            <a:br>
              <a:rPr lang="en-US" sz="3200" dirty="0"/>
            </a:br>
            <a:r>
              <a:rPr lang="en-US" sz="3200" dirty="0" err="1"/>
              <a:t>фаза</a:t>
            </a:r>
            <a:r>
              <a:rPr lang="en-US" sz="3200" dirty="0"/>
              <a:t> “</a:t>
            </a:r>
            <a:r>
              <a:rPr sz="3200" dirty="0" err="1"/>
              <a:t>Тракия</a:t>
            </a:r>
            <a:r>
              <a:rPr lang="en-US" sz="3200" dirty="0"/>
              <a:t>"</a:t>
            </a:r>
            <a:endParaRPr sz="3200" dirty="0"/>
          </a:p>
        </p:txBody>
      </p:sp>
      <p:sp>
        <p:nvSpPr>
          <p:cNvPr id="226" name="Shape 226"/>
          <p:cNvSpPr/>
          <p:nvPr/>
        </p:nvSpPr>
        <p:spPr>
          <a:xfrm>
            <a:off x="5087940" y="3831501"/>
            <a:ext cx="42481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defRPr sz="2000" b="1">
                <a:solidFill>
                  <a:srgbClr val="003300"/>
                </a:solidFill>
              </a:defRPr>
            </a:pPr>
            <a:r>
              <a:rPr sz="2000" dirty="0" err="1"/>
              <a:t>гл</a:t>
            </a:r>
            <a:r>
              <a:rPr sz="2000" dirty="0" smtClean="0"/>
              <a:t>.</a:t>
            </a:r>
            <a:r>
              <a:rPr lang="en-US" sz="2000" dirty="0" smtClean="0"/>
              <a:t> </a:t>
            </a:r>
            <a:r>
              <a:rPr sz="2000" dirty="0" err="1" smtClean="0"/>
              <a:t>ас</a:t>
            </a:r>
            <a:r>
              <a:rPr sz="2000" dirty="0"/>
              <a:t>. д-р </a:t>
            </a:r>
            <a:r>
              <a:rPr sz="2000" dirty="0" err="1"/>
              <a:t>Мария</a:t>
            </a:r>
            <a:r>
              <a:rPr sz="2000" dirty="0"/>
              <a:t> </a:t>
            </a:r>
            <a:r>
              <a:rPr sz="2000" dirty="0" err="1"/>
              <a:t>Баръмова</a:t>
            </a:r>
            <a:endParaRPr sz="2000" dirty="0"/>
          </a:p>
          <a:p>
            <a:pPr algn="r">
              <a:defRPr sz="2000" b="1">
                <a:solidFill>
                  <a:srgbClr val="003300"/>
                </a:solidFill>
              </a:defRPr>
            </a:pPr>
            <a:r>
              <a:rPr sz="2000" dirty="0" err="1"/>
              <a:t>доц</a:t>
            </a:r>
            <a:r>
              <a:rPr sz="2000" dirty="0"/>
              <a:t>. д-р </a:t>
            </a:r>
            <a:r>
              <a:rPr sz="2000" dirty="0" err="1"/>
              <a:t>Стелиян</a:t>
            </a:r>
            <a:r>
              <a:rPr sz="2000" dirty="0"/>
              <a:t> </a:t>
            </a:r>
            <a:r>
              <a:rPr sz="2000" dirty="0" err="1"/>
              <a:t>Димитров</a:t>
            </a:r>
            <a:endParaRPr sz="2000" dirty="0"/>
          </a:p>
        </p:txBody>
      </p:sp>
      <p:pic>
        <p:nvPicPr>
          <p:cNvPr id="22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795" y="262164"/>
            <a:ext cx="770682" cy="94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79" y="262164"/>
            <a:ext cx="1952625" cy="7143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 idx="4294967295"/>
          </p:nvPr>
        </p:nvSpPr>
        <p:spPr>
          <a:xfrm>
            <a:off x="22479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defTabSz="768095">
              <a:defRPr sz="3696"/>
            </a:pPr>
            <a:r>
              <a:rPr dirty="0" err="1"/>
              <a:t>Технологични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в </a:t>
            </a:r>
            <a:r>
              <a:rPr dirty="0" err="1"/>
              <a:t>проект</a:t>
            </a:r>
            <a:endParaRPr dirty="0"/>
          </a:p>
          <a:p>
            <a:pPr defTabSz="768095">
              <a:defRPr sz="3696"/>
            </a:pPr>
            <a:r>
              <a:rPr dirty="0"/>
              <a:t> </a:t>
            </a:r>
            <a:r>
              <a:rPr lang="en-US" dirty="0"/>
              <a:t>"</a:t>
            </a:r>
            <a:r>
              <a:rPr dirty="0" smtClean="0"/>
              <a:t>ИГИС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Югоизточна</a:t>
            </a:r>
            <a:r>
              <a:rPr dirty="0"/>
              <a:t> </a:t>
            </a:r>
            <a:r>
              <a:rPr dirty="0" err="1" smtClean="0"/>
              <a:t>Европа</a:t>
            </a:r>
            <a:r>
              <a:rPr lang="en-US" dirty="0" smtClean="0"/>
              <a:t>"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41" name="Shape 241"/>
          <p:cNvSpPr>
            <a:spLocks noGrp="1"/>
          </p:cNvSpPr>
          <p:nvPr>
            <p:ph type="body" idx="4294967295"/>
          </p:nvPr>
        </p:nvSpPr>
        <p:spPr>
          <a:xfrm>
            <a:off x="1981200" y="177324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Tx/>
              <a:buNone/>
              <a:defRPr sz="2800" b="1" u="sng"/>
            </a:pPr>
            <a:endParaRPr lang="en-US" dirty="0" smtClean="0"/>
          </a:p>
          <a:p>
            <a:pPr>
              <a:spcBef>
                <a:spcPts val="600"/>
              </a:spcBef>
              <a:buSzTx/>
              <a:buNone/>
              <a:defRPr sz="2800" b="1" u="sng"/>
            </a:pPr>
            <a:r>
              <a:rPr dirty="0" err="1" smtClean="0"/>
              <a:t>Задачи</a:t>
            </a:r>
            <a:r>
              <a:rPr dirty="0"/>
              <a:t>:</a:t>
            </a:r>
          </a:p>
          <a:p>
            <a:pPr lvl="1">
              <a:spcBef>
                <a:spcPts val="300"/>
              </a:spcBef>
              <a:buSzTx/>
              <a:buFont typeface="Wingdings" panose="05000000000000000000" pitchFamily="2" charset="2"/>
              <a:buChar char="Ø"/>
              <a:defRPr sz="2800"/>
            </a:pPr>
            <a:r>
              <a:rPr lang="bg-BG" dirty="0" smtClean="0"/>
              <a:t>Избор на платформа</a:t>
            </a:r>
          </a:p>
          <a:p>
            <a:pPr lvl="1">
              <a:spcBef>
                <a:spcPts val="300"/>
              </a:spcBef>
              <a:buSzTx/>
              <a:buFont typeface="Wingdings" panose="05000000000000000000" pitchFamily="2" charset="2"/>
              <a:buChar char="Ø"/>
              <a:defRPr sz="2800"/>
            </a:pPr>
            <a:r>
              <a:rPr lang="bg-BG" dirty="0" smtClean="0"/>
              <a:t>Дизайн и изграждане на </a:t>
            </a:r>
            <a:r>
              <a:rPr lang="bg-BG" dirty="0" err="1" smtClean="0"/>
              <a:t>геобаза</a:t>
            </a:r>
            <a:r>
              <a:rPr lang="bg-BG" dirty="0" smtClean="0"/>
              <a:t> данни</a:t>
            </a:r>
          </a:p>
          <a:p>
            <a:pPr lvl="1">
              <a:spcBef>
                <a:spcPts val="300"/>
              </a:spcBef>
              <a:buSzTx/>
              <a:buFont typeface="Wingdings" panose="05000000000000000000" pitchFamily="2" charset="2"/>
              <a:buChar char="Ø"/>
              <a:defRPr sz="2800"/>
            </a:pPr>
            <a:r>
              <a:rPr lang="bg-BG" dirty="0" smtClean="0"/>
              <a:t>Разработване на архитектура на системата</a:t>
            </a:r>
          </a:p>
          <a:p>
            <a:pPr lvl="1">
              <a:spcBef>
                <a:spcPts val="300"/>
              </a:spcBef>
              <a:buSzTx/>
              <a:buFont typeface="Wingdings" panose="05000000000000000000" pitchFamily="2" charset="2"/>
              <a:buChar char="Ø"/>
              <a:defRPr sz="2800"/>
            </a:pPr>
            <a:r>
              <a:rPr lang="bg-BG" dirty="0" smtClean="0"/>
              <a:t>Разработване на публичен компонент на системата: осигуряване на достъпност до данни и информация чрез интернет</a:t>
            </a:r>
            <a:endParaRPr lang="bg-BG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Работна концепция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4294967295"/>
          </p:nvPr>
        </p:nvSpPr>
        <p:spPr>
          <a:xfrm>
            <a:off x="1036320" y="2057264"/>
            <a:ext cx="10572205" cy="428148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211899" indent="-211899" defTabSz="565562">
              <a:spcBef>
                <a:spcPts val="300"/>
              </a:spcBef>
              <a:buChar char="•"/>
              <a:defRPr sz="2256"/>
            </a:pPr>
            <a:r>
              <a:rPr lang="bg-BG" dirty="0" smtClean="0"/>
              <a:t>Разработване на интегрирана архитектура за </a:t>
            </a:r>
            <a:r>
              <a:rPr lang="bg-BG" dirty="0" err="1" smtClean="0"/>
              <a:t>геоинформационна</a:t>
            </a:r>
            <a:r>
              <a:rPr lang="bg-BG" dirty="0" smtClean="0"/>
              <a:t> платформа: </a:t>
            </a:r>
            <a:r>
              <a:rPr lang="bg-BG" u="sng" dirty="0" err="1" smtClean="0"/>
              <a:t>сървър+настолни</a:t>
            </a:r>
            <a:r>
              <a:rPr lang="bg-BG" u="sng" dirty="0" smtClean="0"/>
              <a:t> компоненти</a:t>
            </a:r>
          </a:p>
          <a:p>
            <a:pPr marL="211899" indent="-211899" defTabSz="565562">
              <a:spcBef>
                <a:spcPts val="300"/>
              </a:spcBef>
              <a:buChar char="•"/>
              <a:defRPr sz="2256"/>
            </a:pPr>
            <a:r>
              <a:rPr lang="bg-BG" dirty="0" smtClean="0"/>
              <a:t>Организиран екип от </a:t>
            </a:r>
            <a:r>
              <a:rPr lang="bg-BG" u="sng" dirty="0" smtClean="0"/>
              <a:t>изследователи</a:t>
            </a:r>
            <a:r>
              <a:rPr lang="bg-BG" dirty="0" smtClean="0"/>
              <a:t> с основна роля да събират, обработват, редактират и анализират </a:t>
            </a:r>
            <a:r>
              <a:rPr lang="bg-BG" dirty="0" err="1" smtClean="0"/>
              <a:t>геопространствени</a:t>
            </a:r>
            <a:r>
              <a:rPr lang="bg-BG" dirty="0" smtClean="0"/>
              <a:t> исторически данни</a:t>
            </a:r>
          </a:p>
          <a:p>
            <a:pPr marL="211899" indent="-211899" defTabSz="565562">
              <a:spcBef>
                <a:spcPts val="300"/>
              </a:spcBef>
              <a:buChar char="•"/>
              <a:defRPr sz="2256"/>
            </a:pPr>
            <a:r>
              <a:rPr lang="bg-BG" dirty="0" smtClean="0"/>
              <a:t>Единна структура на база данни, репликирана на настолни ГИС клиенти</a:t>
            </a:r>
          </a:p>
          <a:p>
            <a:pPr marL="211899" indent="-211899" defTabSz="565562">
              <a:spcBef>
                <a:spcPts val="300"/>
              </a:spcBef>
              <a:buChar char="•"/>
              <a:defRPr sz="2256"/>
            </a:pPr>
            <a:r>
              <a:rPr lang="bg-BG" dirty="0" smtClean="0"/>
              <a:t>Периодично добавяне на данни и усъвършенстване на структурата на </a:t>
            </a:r>
            <a:r>
              <a:rPr lang="bg-BG" dirty="0" err="1" smtClean="0"/>
              <a:t>геобазата</a:t>
            </a:r>
            <a:r>
              <a:rPr lang="bg-BG" dirty="0" smtClean="0"/>
              <a:t> данни, извършване на анализи</a:t>
            </a:r>
          </a:p>
          <a:p>
            <a:pPr marL="211899" indent="-211899" defTabSz="565562">
              <a:spcBef>
                <a:spcPts val="300"/>
              </a:spcBef>
              <a:buChar char="•"/>
              <a:defRPr sz="2256"/>
            </a:pPr>
            <a:r>
              <a:rPr lang="bg-BG" dirty="0" smtClean="0"/>
              <a:t>Публикуване за ползване в интернет на </a:t>
            </a:r>
            <a:r>
              <a:rPr lang="bg-BG" dirty="0" err="1" smtClean="0"/>
              <a:t>геоинформационни</a:t>
            </a:r>
            <a:r>
              <a:rPr lang="bg-BG" dirty="0" smtClean="0"/>
              <a:t> услуги и продукти </a:t>
            </a:r>
            <a:endParaRPr lang="bg-BG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>
            <a:lvl1pPr defTabSz="768095">
              <a:defRPr sz="3696"/>
            </a:lvl1pPr>
          </a:lstStyle>
          <a:p>
            <a:r>
              <a:rPr dirty="0" err="1"/>
              <a:t>Платформа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публичен</a:t>
            </a:r>
            <a:r>
              <a:rPr dirty="0"/>
              <a:t> </a:t>
            </a:r>
            <a:r>
              <a:rPr dirty="0" err="1"/>
              <a:t>достъп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ресурси</a:t>
            </a:r>
            <a:endParaRPr dirty="0"/>
          </a:p>
        </p:txBody>
      </p:sp>
      <p:sp>
        <p:nvSpPr>
          <p:cNvPr id="247" name="Shape 247"/>
          <p:cNvSpPr>
            <a:spLocks noGrp="1"/>
          </p:cNvSpPr>
          <p:nvPr>
            <p:ph type="body" sz="half" idx="4294967295"/>
          </p:nvPr>
        </p:nvSpPr>
        <p:spPr>
          <a:xfrm>
            <a:off x="644434" y="2124891"/>
            <a:ext cx="5719354" cy="420157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250825" indent="-250825" defTabSz="669925">
              <a:spcBef>
                <a:spcPts val="400"/>
              </a:spcBef>
              <a:buChar char="•"/>
              <a:defRPr sz="2000"/>
            </a:pPr>
            <a:r>
              <a:rPr lang="bg-BG" dirty="0" smtClean="0"/>
              <a:t>Чрез ГИС сървър се осигурява възможност за “споделяне” на резултатите</a:t>
            </a:r>
          </a:p>
          <a:p>
            <a:pPr marL="250825" indent="-250825" defTabSz="669925">
              <a:spcBef>
                <a:spcPts val="400"/>
              </a:spcBef>
              <a:buChar char="•"/>
              <a:defRPr sz="2000"/>
            </a:pPr>
            <a:r>
              <a:rPr lang="bg-BG" dirty="0" smtClean="0"/>
              <a:t>Използва се специализирано уеб приложение</a:t>
            </a:r>
          </a:p>
          <a:p>
            <a:pPr marL="250825" indent="-250825" defTabSz="669925">
              <a:spcBef>
                <a:spcPts val="400"/>
              </a:spcBef>
              <a:buChar char="•"/>
              <a:defRPr sz="2000"/>
            </a:pPr>
            <a:r>
              <a:rPr lang="bg-BG" dirty="0" smtClean="0"/>
              <a:t>Същият има възможност да осигурява търсене на публикувани електронни карти и данни от авторския колектив на проекта</a:t>
            </a:r>
          </a:p>
          <a:p>
            <a:pPr marL="250825" indent="-250825" defTabSz="669925">
              <a:spcBef>
                <a:spcPts val="400"/>
              </a:spcBef>
              <a:buChar char="•"/>
              <a:defRPr sz="2000"/>
            </a:pPr>
            <a:r>
              <a:rPr lang="bg-BG" dirty="0" smtClean="0"/>
              <a:t>Поддържа набор от предефинирани “Картни приложения” с тематична информация и фиксирана структура</a:t>
            </a:r>
            <a:endParaRPr lang="bg-BG" dirty="0"/>
          </a:p>
        </p:txBody>
      </p:sp>
      <p:pic>
        <p:nvPicPr>
          <p:cNvPr id="24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6300" y="3494090"/>
            <a:ext cx="3030538" cy="2736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2625" y="1628775"/>
            <a:ext cx="3417888" cy="2000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build="p" animBg="1" advAuto="0"/>
      <p:bldP spid="248" grpId="3" animBg="1" advAuto="0"/>
      <p:bldP spid="249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Платформа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sz="half" idx="4294967295"/>
          </p:nvPr>
        </p:nvSpPr>
        <p:spPr>
          <a:xfrm>
            <a:off x="226423" y="2333897"/>
            <a:ext cx="7238002" cy="379226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896111">
              <a:spcBef>
                <a:spcPts val="500"/>
              </a:spcBef>
              <a:buFont typeface="Wingdings" panose="05000000000000000000" pitchFamily="2" charset="2"/>
              <a:buChar char="Ø"/>
              <a:defRPr sz="2352"/>
            </a:pPr>
            <a:r>
              <a:rPr lang="bg-BG" dirty="0" smtClean="0"/>
              <a:t>Системата е базирана на софтуерната платформа </a:t>
            </a:r>
            <a:r>
              <a:rPr lang="bg-BG" b="1" u="sng" dirty="0" err="1" smtClean="0"/>
              <a:t>ArcGIS</a:t>
            </a:r>
            <a:r>
              <a:rPr lang="bg-BG" b="1" u="sng" dirty="0" smtClean="0"/>
              <a:t> на ESRI </a:t>
            </a:r>
            <a:r>
              <a:rPr lang="bg-BG" b="1" u="sng" dirty="0" err="1" smtClean="0"/>
              <a:t>inc</a:t>
            </a:r>
            <a:r>
              <a:rPr lang="bg-BG" b="1" u="sng" dirty="0" smtClean="0"/>
              <a:t>.</a:t>
            </a:r>
          </a:p>
          <a:p>
            <a:pPr defTabSz="896111">
              <a:spcBef>
                <a:spcPts val="500"/>
              </a:spcBef>
              <a:buFont typeface="Wingdings" panose="05000000000000000000" pitchFamily="2" charset="2"/>
              <a:buChar char="Ø"/>
              <a:defRPr sz="2352" b="1"/>
            </a:pPr>
            <a:r>
              <a:rPr lang="bg-BG" dirty="0" smtClean="0"/>
              <a:t>Двукомпонентна интегрирана система</a:t>
            </a:r>
            <a:r>
              <a:rPr lang="bg-BG" b="0" dirty="0" smtClean="0"/>
              <a:t>:</a:t>
            </a:r>
          </a:p>
          <a:p>
            <a:pPr defTabSz="896111">
              <a:spcBef>
                <a:spcPts val="500"/>
              </a:spcBef>
              <a:buSzTx/>
              <a:buFont typeface="Courier New" panose="02070309020205020404" pitchFamily="49" charset="0"/>
              <a:buChar char="o"/>
              <a:defRPr sz="2352"/>
            </a:pPr>
            <a:r>
              <a:rPr lang="bg-BG" dirty="0" smtClean="0"/>
              <a:t>Десктоп клиент за събиране, редакция и обработка на данни, тематични анализи</a:t>
            </a:r>
          </a:p>
          <a:p>
            <a:pPr defTabSz="896111">
              <a:spcBef>
                <a:spcPts val="500"/>
              </a:spcBef>
              <a:buSzTx/>
              <a:buFont typeface="Courier New" panose="02070309020205020404" pitchFamily="49" charset="0"/>
              <a:buChar char="o"/>
              <a:defRPr sz="2352"/>
            </a:pPr>
            <a:r>
              <a:rPr lang="bg-BG" dirty="0" smtClean="0"/>
              <a:t>Сървърен компонент за управление на базата данни, публикуване на данни в интернет, WMS, WFS  и др.</a:t>
            </a:r>
            <a:endParaRPr lang="bg-BG" dirty="0"/>
          </a:p>
        </p:txBody>
      </p:sp>
      <p:pic>
        <p:nvPicPr>
          <p:cNvPr id="25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5503" y="2636837"/>
            <a:ext cx="3286125" cy="1824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build="p" animBg="1" advAuto="0"/>
      <p:bldP spid="253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Архитектура на системата</a:t>
            </a:r>
          </a:p>
        </p:txBody>
      </p:sp>
      <p:grpSp>
        <p:nvGrpSpPr>
          <p:cNvPr id="258" name="Group 258"/>
          <p:cNvGrpSpPr/>
          <p:nvPr/>
        </p:nvGrpSpPr>
        <p:grpSpPr>
          <a:xfrm>
            <a:off x="4948240" y="4017962"/>
            <a:ext cx="1339851" cy="1673226"/>
            <a:chOff x="0" y="0"/>
            <a:chExt cx="1339850" cy="1673225"/>
          </a:xfrm>
        </p:grpSpPr>
        <p:pic>
          <p:nvPicPr>
            <p:cNvPr id="25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39850" cy="1673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Shape 257"/>
            <p:cNvSpPr/>
            <p:nvPr/>
          </p:nvSpPr>
          <p:spPr>
            <a:xfrm>
              <a:off x="40493" y="663816"/>
              <a:ext cx="1255292" cy="469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ctr">
              <a:spAutoFit/>
            </a:bodyPr>
            <a:lstStyle>
              <a:lvl1pPr algn="ctr" defTabSz="457200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HGIS геобаза данни</a:t>
              </a:r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4953003" y="5734053"/>
            <a:ext cx="714377" cy="796927"/>
            <a:chOff x="0" y="0"/>
            <a:chExt cx="714376" cy="796925"/>
          </a:xfrm>
        </p:grpSpPr>
        <p:sp>
          <p:nvSpPr>
            <p:cNvPr id="259" name="Shape 259"/>
            <p:cNvSpPr/>
            <p:nvPr/>
          </p:nvSpPr>
          <p:spPr>
            <a:xfrm>
              <a:off x="0" y="0"/>
              <a:ext cx="714376" cy="79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084"/>
                    <a:pt x="0" y="2422"/>
                  </a:cubicBezTo>
                  <a:lnTo>
                    <a:pt x="0" y="19179"/>
                  </a:lnTo>
                  <a:cubicBezTo>
                    <a:pt x="0" y="20516"/>
                    <a:pt x="4835" y="21600"/>
                    <a:pt x="10800" y="21600"/>
                  </a:cubicBezTo>
                  <a:cubicBezTo>
                    <a:pt x="16765" y="21600"/>
                    <a:pt x="21600" y="20516"/>
                    <a:pt x="21600" y="19179"/>
                  </a:cubicBezTo>
                  <a:lnTo>
                    <a:pt x="21600" y="2422"/>
                  </a:lnTo>
                  <a:cubicBezTo>
                    <a:pt x="21600" y="1084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6600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0" y="0"/>
              <a:ext cx="714375" cy="178683"/>
            </a:xfrm>
            <a:prstGeom prst="ellipse">
              <a:avLst/>
            </a:prstGeom>
            <a:solidFill>
              <a:srgbClr val="FF85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900">
                  <a:solidFill>
                    <a:srgbClr val="FFFFFF"/>
                  </a:solidFill>
                </a:defRPr>
              </a:pPr>
              <a:endParaRPr sz="900"/>
            </a:p>
          </p:txBody>
        </p:sp>
        <p:sp>
          <p:nvSpPr>
            <p:cNvPr id="261" name="Shape 261"/>
            <p:cNvSpPr/>
            <p:nvPr/>
          </p:nvSpPr>
          <p:spPr>
            <a:xfrm>
              <a:off x="0" y="89358"/>
              <a:ext cx="714376" cy="8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29298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0" y="200760"/>
              <a:ext cx="714375" cy="48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ctr">
              <a:spAutoFit/>
            </a:bodyPr>
            <a:lstStyle>
              <a:lvl1pPr algn="ctr" defTabSz="457200">
                <a:defRPr sz="900">
                  <a:solidFill>
                    <a:srgbClr val="FFFFFF"/>
                  </a:solidFill>
                </a:defRPr>
              </a:lvl1pPr>
            </a:lstStyle>
            <a:p>
              <a:r>
                <a:t>Обшогеографски данни</a:t>
              </a: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5794378" y="5722940"/>
            <a:ext cx="714377" cy="796927"/>
            <a:chOff x="0" y="0"/>
            <a:chExt cx="714376" cy="796925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714376" cy="79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084"/>
                    <a:pt x="0" y="2422"/>
                  </a:cubicBezTo>
                  <a:lnTo>
                    <a:pt x="0" y="19179"/>
                  </a:lnTo>
                  <a:cubicBezTo>
                    <a:pt x="0" y="20516"/>
                    <a:pt x="4835" y="21600"/>
                    <a:pt x="10800" y="21600"/>
                  </a:cubicBezTo>
                  <a:cubicBezTo>
                    <a:pt x="16765" y="21600"/>
                    <a:pt x="21600" y="20516"/>
                    <a:pt x="21600" y="19179"/>
                  </a:cubicBezTo>
                  <a:lnTo>
                    <a:pt x="21600" y="2422"/>
                  </a:lnTo>
                  <a:cubicBezTo>
                    <a:pt x="21600" y="1084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FF6600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0"/>
              <a:ext cx="714375" cy="178683"/>
            </a:xfrm>
            <a:prstGeom prst="ellipse">
              <a:avLst/>
            </a:prstGeom>
            <a:solidFill>
              <a:srgbClr val="FF85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900">
                  <a:solidFill>
                    <a:srgbClr val="FFFFFF"/>
                  </a:solidFill>
                </a:defRPr>
              </a:pPr>
              <a:endParaRPr sz="90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89358"/>
              <a:ext cx="714376" cy="8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29298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0" y="270010"/>
              <a:ext cx="714375" cy="34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ctr">
              <a:spAutoFit/>
            </a:bodyPr>
            <a:lstStyle>
              <a:lvl1pPr algn="ctr" defTabSz="457200">
                <a:defRPr sz="900">
                  <a:solidFill>
                    <a:srgbClr val="FFFFFF"/>
                  </a:solidFill>
                </a:defRPr>
              </a:lvl1pPr>
            </a:lstStyle>
            <a:p>
              <a:r>
                <a:t>Тематични данни</a:t>
              </a:r>
            </a:p>
          </p:txBody>
        </p:sp>
      </p:grpSp>
      <p:grpSp>
        <p:nvGrpSpPr>
          <p:cNvPr id="271" name="Group 271"/>
          <p:cNvGrpSpPr/>
          <p:nvPr/>
        </p:nvGrpSpPr>
        <p:grpSpPr>
          <a:xfrm>
            <a:off x="3078162" y="1700212"/>
            <a:ext cx="4806952" cy="2578942"/>
            <a:chOff x="0" y="0"/>
            <a:chExt cx="4806951" cy="2578940"/>
          </a:xfrm>
        </p:grpSpPr>
        <p:sp>
          <p:nvSpPr>
            <p:cNvPr id="269" name="Shape 269"/>
            <p:cNvSpPr/>
            <p:nvPr/>
          </p:nvSpPr>
          <p:spPr>
            <a:xfrm>
              <a:off x="0" y="2309636"/>
              <a:ext cx="1265090" cy="269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90" tIns="34290" rIns="34290" bIns="34290" numCol="1" anchor="t">
              <a:spAutoFit/>
            </a:bodyPr>
            <a:lstStyle>
              <a:lvl1pPr defTabSz="457200">
                <a:defRPr sz="1300"/>
              </a:lvl1pPr>
            </a:lstStyle>
            <a:p>
              <a:r>
                <a:t>ArcGIS Desktop</a:t>
              </a:r>
            </a:p>
          </p:txBody>
        </p:sp>
        <p:pic>
          <p:nvPicPr>
            <p:cNvPr id="270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8090" y="0"/>
              <a:ext cx="4668861" cy="2304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2" name="Shape 272"/>
          <p:cNvSpPr/>
          <p:nvPr/>
        </p:nvSpPr>
        <p:spPr>
          <a:xfrm rot="5400000">
            <a:off x="5291931" y="3631409"/>
            <a:ext cx="619126" cy="309563"/>
          </a:xfrm>
          <a:prstGeom prst="leftRightArrow">
            <a:avLst>
              <a:gd name="adj1" fmla="val 50000"/>
              <a:gd name="adj2" fmla="val 49907"/>
            </a:avLst>
          </a:prstGeom>
          <a:solidFill>
            <a:srgbClr val="FF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300">
                <a:solidFill>
                  <a:srgbClr val="FFFFFF"/>
                </a:solidFill>
              </a:defRPr>
            </a:pPr>
            <a:endParaRPr sz="130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2" animBg="1" advAuto="0"/>
      <p:bldP spid="263" grpId="3" animBg="1" advAuto="0"/>
      <p:bldP spid="268" grpId="4" animBg="1" advAuto="0"/>
      <p:bldP spid="27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 idx="4294967295"/>
          </p:nvPr>
        </p:nvSpPr>
        <p:spPr>
          <a:xfrm>
            <a:off x="3143250" y="115890"/>
            <a:ext cx="7067550" cy="130175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>
            <a:lvl1pPr defTabSz="877823">
              <a:defRPr sz="4224"/>
            </a:lvl1pPr>
          </a:lstStyle>
          <a:p>
            <a:r>
              <a:t>Как е организирана системата?</a:t>
            </a:r>
          </a:p>
        </p:txBody>
      </p:sp>
      <p:pic>
        <p:nvPicPr>
          <p:cNvPr id="2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053" y="1809753"/>
            <a:ext cx="7637463" cy="4779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База данни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4294967295"/>
          </p:nvPr>
        </p:nvSpPr>
        <p:spPr>
          <a:xfrm>
            <a:off x="3113314" y="1804718"/>
            <a:ext cx="8229600" cy="442595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rPr dirty="0" err="1"/>
              <a:t>Файлова</a:t>
            </a:r>
            <a:r>
              <a:rPr dirty="0"/>
              <a:t> </a:t>
            </a:r>
            <a:r>
              <a:rPr dirty="0" err="1"/>
              <a:t>геобаза</a:t>
            </a:r>
            <a:r>
              <a:rPr dirty="0"/>
              <a:t> </a:t>
            </a:r>
            <a:r>
              <a:rPr dirty="0" err="1"/>
              <a:t>данни</a:t>
            </a:r>
            <a:endParaRPr dirty="0"/>
          </a:p>
        </p:txBody>
      </p:sp>
      <p:pic>
        <p:nvPicPr>
          <p:cNvPr id="27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1448" y="2888980"/>
            <a:ext cx="1743075" cy="2257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9666" y="2667000"/>
            <a:ext cx="2419351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6954" y="2457450"/>
            <a:ext cx="3190875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2" animBg="1" advAuto="0"/>
      <p:bldP spid="280" grpId="1" animBg="1" advAuto="0"/>
      <p:bldP spid="281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Настолно приложение</a:t>
            </a:r>
          </a:p>
        </p:txBody>
      </p:sp>
      <p:pic>
        <p:nvPicPr>
          <p:cNvPr id="28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5190" y="1916112"/>
            <a:ext cx="8229601" cy="4505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ArcGIS сървър</a:t>
            </a:r>
          </a:p>
        </p:txBody>
      </p:sp>
      <p:pic>
        <p:nvPicPr>
          <p:cNvPr id="28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290" y="2852740"/>
            <a:ext cx="2679701" cy="173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2040" y="2060578"/>
            <a:ext cx="5573713" cy="400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1" animBg="1" advAuto="0"/>
      <p:bldP spid="288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777240">
              <a:defRPr sz="3740"/>
            </a:lvl1pPr>
          </a:lstStyle>
          <a:p>
            <a:r>
              <a:t>Интерактивно интернет приложение</a:t>
            </a:r>
          </a:p>
        </p:txBody>
      </p:sp>
      <p:pic>
        <p:nvPicPr>
          <p:cNvPr id="291" name="image.png"/>
          <p:cNvPicPr>
            <a:picLocks noChangeAspect="1"/>
          </p:cNvPicPr>
          <p:nvPr/>
        </p:nvPicPr>
        <p:blipFill>
          <a:blip r:embed="rId2">
            <a:extLst/>
          </a:blip>
          <a:srcRect b="2120"/>
          <a:stretch>
            <a:fillRect/>
          </a:stretch>
        </p:blipFill>
        <p:spPr>
          <a:xfrm>
            <a:off x="2424112" y="1844677"/>
            <a:ext cx="7559676" cy="4624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375955" y="2318901"/>
            <a:ext cx="10040982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200"/>
              </a:spcBef>
              <a:defRPr sz="2900"/>
            </a:pPr>
            <a:r>
              <a:rPr sz="3200" dirty="0"/>
              <a:t/>
            </a:r>
            <a:br>
              <a:rPr sz="3200" dirty="0"/>
            </a:br>
            <a:r>
              <a:rPr sz="2900" dirty="0" err="1"/>
              <a:t>Програма</a:t>
            </a:r>
            <a:r>
              <a:rPr sz="2900" dirty="0"/>
              <a:t> “</a:t>
            </a:r>
            <a:r>
              <a:rPr sz="2900" dirty="0" err="1"/>
              <a:t>Регионални</a:t>
            </a:r>
            <a:r>
              <a:rPr sz="2900" dirty="0"/>
              <a:t> </a:t>
            </a:r>
            <a:r>
              <a:rPr sz="2900" dirty="0" err="1"/>
              <a:t>изследвания</a:t>
            </a:r>
            <a:r>
              <a:rPr sz="2900" dirty="0"/>
              <a:t>”</a:t>
            </a:r>
            <a:br>
              <a:rPr sz="2900" dirty="0"/>
            </a:br>
            <a:r>
              <a:rPr sz="2900" dirty="0" err="1"/>
              <a:t>Програма</a:t>
            </a:r>
            <a:r>
              <a:rPr sz="2900" dirty="0"/>
              <a:t> “</a:t>
            </a:r>
            <a:r>
              <a:rPr sz="2900" dirty="0" err="1"/>
              <a:t>Култура</a:t>
            </a:r>
            <a:r>
              <a:rPr sz="2900" dirty="0"/>
              <a:t>, </a:t>
            </a:r>
            <a:r>
              <a:rPr sz="2900" dirty="0" err="1"/>
              <a:t>език</a:t>
            </a:r>
            <a:r>
              <a:rPr sz="2900" dirty="0"/>
              <a:t>, </a:t>
            </a:r>
            <a:r>
              <a:rPr sz="2900" dirty="0" err="1"/>
              <a:t>медии</a:t>
            </a:r>
            <a:r>
              <a:rPr sz="2900" dirty="0"/>
              <a:t>”</a:t>
            </a:r>
            <a:br>
              <a:rPr sz="2900" dirty="0"/>
            </a:br>
            <a:r>
              <a:rPr sz="2900" dirty="0" err="1"/>
              <a:t>Програма</a:t>
            </a:r>
            <a:r>
              <a:rPr sz="2900" dirty="0"/>
              <a:t> “</a:t>
            </a:r>
            <a:r>
              <a:rPr sz="2900" dirty="0" err="1"/>
              <a:t>Технологични</a:t>
            </a:r>
            <a:r>
              <a:rPr sz="2900" dirty="0"/>
              <a:t> </a:t>
            </a:r>
            <a:r>
              <a:rPr sz="2900" dirty="0" err="1"/>
              <a:t>екосистеми</a:t>
            </a:r>
            <a:r>
              <a:rPr sz="2900" dirty="0"/>
              <a:t> в </a:t>
            </a:r>
            <a:r>
              <a:rPr sz="2900" dirty="0" err="1"/>
              <a:t>хуманитаристиката</a:t>
            </a:r>
            <a:r>
              <a:rPr sz="2900" dirty="0"/>
              <a:t>” </a:t>
            </a:r>
            <a:endParaRPr sz="1200" dirty="0"/>
          </a:p>
        </p:txBody>
      </p:sp>
      <p:sp>
        <p:nvSpPr>
          <p:cNvPr id="230" name="Shape 230"/>
          <p:cNvSpPr/>
          <p:nvPr/>
        </p:nvSpPr>
        <p:spPr>
          <a:xfrm>
            <a:off x="2963882" y="367327"/>
            <a:ext cx="7291746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200"/>
              </a:spcBef>
              <a:defRPr sz="3200"/>
            </a:pPr>
            <a:r>
              <a:rPr sz="3200" dirty="0" err="1"/>
              <a:t>Междупрограмен</a:t>
            </a:r>
            <a:r>
              <a:rPr sz="3200" dirty="0"/>
              <a:t> </a:t>
            </a:r>
            <a:r>
              <a:rPr sz="3200" dirty="0" err="1"/>
              <a:t>проект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</a:p>
          <a:p>
            <a:pPr algn="ctr" defTabSz="457200">
              <a:spcBef>
                <a:spcPts val="1200"/>
              </a:spcBef>
              <a:defRPr sz="3200"/>
            </a:pPr>
            <a:r>
              <a:rPr sz="3200" dirty="0"/>
              <a:t>УКХ “</a:t>
            </a:r>
            <a:r>
              <a:rPr sz="3200" dirty="0" err="1"/>
              <a:t>Алма</a:t>
            </a:r>
            <a:r>
              <a:rPr sz="3200" dirty="0"/>
              <a:t> </a:t>
            </a:r>
            <a:r>
              <a:rPr sz="3200" dirty="0" err="1"/>
              <a:t>Матер</a:t>
            </a:r>
            <a:r>
              <a:rPr sz="3200" dirty="0"/>
              <a:t>”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2189162" y="833739"/>
            <a:ext cx="433863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80000"/>
              </a:lnSpc>
              <a:defRPr sz="3000">
                <a:solidFill>
                  <a:srgbClr val="94C6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Бъдещи намерения</a:t>
            </a:r>
          </a:p>
        </p:txBody>
      </p:sp>
      <p:grpSp>
        <p:nvGrpSpPr>
          <p:cNvPr id="299" name="Group 299"/>
          <p:cNvGrpSpPr/>
          <p:nvPr/>
        </p:nvGrpSpPr>
        <p:grpSpPr>
          <a:xfrm>
            <a:off x="5541962" y="692152"/>
            <a:ext cx="4664076" cy="5805489"/>
            <a:chOff x="0" y="0"/>
            <a:chExt cx="4664075" cy="5805487"/>
          </a:xfrm>
        </p:grpSpPr>
        <p:grpSp>
          <p:nvGrpSpPr>
            <p:cNvPr id="296" name="Group 296"/>
            <p:cNvGrpSpPr/>
            <p:nvPr/>
          </p:nvGrpSpPr>
          <p:grpSpPr>
            <a:xfrm>
              <a:off x="0" y="-1"/>
              <a:ext cx="4664075" cy="5805489"/>
              <a:chOff x="0" y="0"/>
              <a:chExt cx="4664075" cy="5805487"/>
            </a:xfrm>
          </p:grpSpPr>
          <p:pic>
            <p:nvPicPr>
              <p:cNvPr id="294" name="image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7974" t="5929" r="17974" b="11303"/>
              <a:stretch>
                <a:fillRect/>
              </a:stretch>
            </p:blipFill>
            <p:spPr>
              <a:xfrm>
                <a:off x="1129735" y="0"/>
                <a:ext cx="2472699" cy="31214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5" name="image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3096440"/>
                <a:ext cx="4664075" cy="27090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7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05520" y="3477076"/>
              <a:ext cx="1956767" cy="304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5674" y="3477076"/>
              <a:ext cx="1920192" cy="304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0" name="Shape 300"/>
          <p:cNvSpPr>
            <a:spLocks noGrp="1"/>
          </p:cNvSpPr>
          <p:nvPr>
            <p:ph type="body" sz="half" idx="4294967295"/>
          </p:nvPr>
        </p:nvSpPr>
        <p:spPr>
          <a:xfrm>
            <a:off x="853441" y="1442266"/>
            <a:ext cx="4756788" cy="43568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indent="-273050">
              <a:lnSpc>
                <a:spcPct val="120000"/>
              </a:lnSpc>
              <a:spcBef>
                <a:spcPts val="600"/>
              </a:spcBef>
              <a:buClr>
                <a:srgbClr val="94C600"/>
              </a:buClr>
              <a:buSzPct val="76000"/>
              <a:buFont typeface="Wingdings 2"/>
              <a:buChar char="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Разширяване на </a:t>
            </a:r>
            <a:r>
              <a:rPr lang="bg-B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геобазата</a:t>
            </a: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данни</a:t>
            </a:r>
          </a:p>
          <a:p>
            <a:pPr indent="-273050">
              <a:lnSpc>
                <a:spcPct val="120000"/>
              </a:lnSpc>
              <a:spcBef>
                <a:spcPts val="600"/>
              </a:spcBef>
              <a:buClr>
                <a:srgbClr val="94C600"/>
              </a:buClr>
              <a:buSzPct val="76000"/>
              <a:buFont typeface="Wingdings 2"/>
              <a:buChar char="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Интегриране на исторически карти (сканиране, </a:t>
            </a:r>
            <a:r>
              <a:rPr lang="bg-B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георефериране</a:t>
            </a: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оптимизиране)</a:t>
            </a:r>
          </a:p>
          <a:p>
            <a:pPr indent="-273050">
              <a:lnSpc>
                <a:spcPct val="120000"/>
              </a:lnSpc>
              <a:spcBef>
                <a:spcPts val="600"/>
              </a:spcBef>
              <a:buClr>
                <a:srgbClr val="94C600"/>
              </a:buClr>
              <a:buSzPct val="76000"/>
              <a:buFont typeface="Wingdings 2"/>
              <a:buChar char=""/>
              <a:defRPr sz="1200" u="sng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Задълбочаване /уедряване/ на мащаба</a:t>
            </a:r>
            <a:r>
              <a:rPr lang="bg-BG" u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систематизираната историческа и географска информация в два тестови района </a:t>
            </a:r>
          </a:p>
          <a:p>
            <a:pPr indent="-273050">
              <a:lnSpc>
                <a:spcPct val="120000"/>
              </a:lnSpc>
              <a:spcBef>
                <a:spcPts val="600"/>
              </a:spcBef>
              <a:buClr>
                <a:srgbClr val="94C600"/>
              </a:buClr>
              <a:buSzPct val="76000"/>
              <a:buFont typeface="Wingdings 2"/>
              <a:buChar char=""/>
              <a:defRPr sz="12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Заснемане на района с дистанционни методи – </a:t>
            </a:r>
            <a:r>
              <a:rPr lang="bg-B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дрон</a:t>
            </a: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Изработване на съвременен модел на тестовия район</a:t>
            </a:r>
          </a:p>
          <a:p>
            <a:pPr indent="-273050">
              <a:lnSpc>
                <a:spcPct val="120000"/>
              </a:lnSpc>
              <a:spcBef>
                <a:spcPts val="600"/>
              </a:spcBef>
              <a:buClr>
                <a:srgbClr val="94C600"/>
              </a:buClr>
              <a:buSzPct val="76000"/>
              <a:buFont typeface="Wingdings 2"/>
              <a:buChar char=""/>
              <a:defRPr sz="12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Теренни наблюдения за верификация на дистанционните наблюдения с активното участие на докторанти и студенти</a:t>
            </a:r>
          </a:p>
          <a:p>
            <a:pPr indent="-273050">
              <a:lnSpc>
                <a:spcPct val="120000"/>
              </a:lnSpc>
              <a:spcBef>
                <a:spcPts val="600"/>
              </a:spcBef>
              <a:buClr>
                <a:srgbClr val="94C600"/>
              </a:buClr>
              <a:buSzPct val="76000"/>
              <a:buFont typeface="Wingdings 2"/>
              <a:buChar char=""/>
              <a:defRPr sz="12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Пространствена локализация на исторически и културни обекти и артефакти и др.</a:t>
            </a:r>
            <a:endPara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1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27800" y="568328"/>
            <a:ext cx="2736850" cy="185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03838" y="-1282700"/>
            <a:ext cx="2005013" cy="1357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44150" y="-892175"/>
            <a:ext cx="1035050" cy="701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fill="hold" tmFilter="0, 0; .2, .5; .8, .5; 1, 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637855 0.933114" pathEditMode="relative">
                                      <p:cBhvr>
                                        <p:cTn id="10" dur="4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619620 0.850917 C -0.624565 0.690387 -0.629555 0.529797 -0.634568 0.369265 C -0.639580 0.208732 -0.644615 0.048257 -0.649650 -0.112043 L 0.346180 -0.122233 L -0.631250 1.169667" pathEditMode="relative">
                                      <p:cBhvr>
                                        <p:cTn id="13" dur="5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132120 0.215862 -0.229125 0.390344 -0.325956 0.565113 C -0.422788 0.739882 -0.519445 0.914940 -0.650870 1.131955 C -0.531685 1.130680 -0.414627 1.135020 -0.297570 1.139360 C -0.180513 1.143700 -0.063455 1.148040 0.055730 1.146765 C 0.061980 0.914705 0.070530 0.795550 0.074631 0.679029 C 0.078733 0.562507 0.078385 0.448620 0.066840 0.227095 C -0.048265 0.385775 -0.126520 0.448680 -0.204798 0.511759 C -0.283075 0.574837 -0.361375 0.638090 -0.476570 0.797465" pathEditMode="relative">
                                      <p:cBhvr>
                                        <p:cTn id="16" dur="15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 idx="4294967295"/>
          </p:nvPr>
        </p:nvSpPr>
        <p:spPr>
          <a:xfrm>
            <a:off x="1919290" y="3284540"/>
            <a:ext cx="8229601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Демонстрация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 idx="4294967295"/>
          </p:nvPr>
        </p:nvSpPr>
        <p:spPr>
          <a:xfrm>
            <a:off x="1919290" y="3500437"/>
            <a:ext cx="8229601" cy="981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Благодарим за вниманието!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1897" y="644434"/>
            <a:ext cx="1837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 sz="2800" b="1"/>
            </a:pPr>
            <a:r>
              <a:rPr lang="bg-BG" dirty="0" smtClean="0">
                <a:solidFill>
                  <a:schemeClr val="tx1"/>
                </a:solidFill>
              </a:rPr>
              <a:t>Екип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6" y="1889761"/>
            <a:ext cx="3827415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 sz="2800" b="1"/>
            </a:pPr>
            <a:r>
              <a:rPr lang="bg-BG" sz="2200" dirty="0" smtClean="0">
                <a:solidFill>
                  <a:schemeClr val="tx1"/>
                </a:solidFill>
              </a:rPr>
              <a:t>Секция: История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доц. дин Иван </a:t>
            </a:r>
            <a:r>
              <a:rPr lang="bg-BG" sz="2000" dirty="0" err="1" smtClean="0"/>
              <a:t>Първев</a:t>
            </a:r>
            <a:endParaRPr lang="bg-BG" sz="2000" dirty="0" smtClean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гл. ас. д-р Мария </a:t>
            </a:r>
            <a:r>
              <a:rPr lang="bg-BG" sz="2000" dirty="0" err="1" smtClean="0"/>
              <a:t>Баръмова</a:t>
            </a:r>
            <a:endParaRPr lang="bg-BG" sz="2000" dirty="0" smtClean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/>
              <a:t>гл. ас. </a:t>
            </a:r>
            <a:r>
              <a:rPr lang="bg-BG" sz="2000" dirty="0" smtClean="0"/>
              <a:t>д-р Юлия Цветкова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/>
              <a:t>гл. ас. </a:t>
            </a:r>
            <a:r>
              <a:rPr lang="bg-BG" sz="2000" dirty="0" smtClean="0"/>
              <a:t>д-р</a:t>
            </a:r>
            <a:r>
              <a:rPr lang="bg-BG" sz="2000" dirty="0"/>
              <a:t> </a:t>
            </a:r>
            <a:r>
              <a:rPr lang="bg-BG" sz="2000" dirty="0" smtClean="0"/>
              <a:t>Лили Грозданова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гл. ас. д-р Димитър Илиев </a:t>
            </a:r>
            <a:endParaRPr lang="bg-BG" sz="20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гл</a:t>
            </a:r>
            <a:r>
              <a:rPr lang="bg-BG" sz="2000" dirty="0"/>
              <a:t>. ас. д-р </a:t>
            </a:r>
            <a:r>
              <a:rPr lang="bg-BG" sz="2000" dirty="0" smtClean="0"/>
              <a:t>Иван Вълчев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/>
              <a:t>гл. ас. </a:t>
            </a:r>
            <a:r>
              <a:rPr lang="bg-BG" sz="2000" dirty="0" smtClean="0"/>
              <a:t>Ивайло Лозанов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/>
              <a:t>гл. ас. </a:t>
            </a:r>
            <a:r>
              <a:rPr lang="bg-BG" sz="2000" dirty="0" smtClean="0"/>
              <a:t>д-р</a:t>
            </a:r>
            <a:r>
              <a:rPr lang="bg-BG" sz="2000" dirty="0" smtClean="0">
                <a:solidFill>
                  <a:schemeClr val="tx1"/>
                </a:solidFill>
              </a:rPr>
              <a:t> Чавдар Кирилов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/>
              <a:t>гл. ас. </a:t>
            </a:r>
            <a:r>
              <a:rPr lang="bg-BG" sz="2000" dirty="0" smtClean="0"/>
              <a:t>д-р Владимир Станев</a:t>
            </a:r>
            <a:endParaRPr lang="bg-BG" sz="2000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>
                <a:solidFill>
                  <a:schemeClr val="tx1"/>
                </a:solidFill>
              </a:rPr>
              <a:t>д-р Григор Бойков</a:t>
            </a:r>
            <a:endParaRPr lang="bg-BG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31771" y="1889761"/>
            <a:ext cx="3901439" cy="229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 sz="2800" b="1"/>
            </a:pPr>
            <a:r>
              <a:rPr lang="bg-BG" sz="2200" dirty="0" smtClean="0">
                <a:solidFill>
                  <a:schemeClr val="tx1"/>
                </a:solidFill>
              </a:rPr>
              <a:t>Секция: География и ГИС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доц. д-р Боян </a:t>
            </a:r>
            <a:r>
              <a:rPr lang="bg-BG" sz="2000" dirty="0" err="1" smtClean="0"/>
              <a:t>Кулов</a:t>
            </a:r>
            <a:endParaRPr lang="bg-BG" sz="2000" dirty="0" smtClean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доц. д-р Биляна Борисова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доц. д-р Стелиян Димитров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инж. д-р Стефан Петров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ас. Леонид Тодоров</a:t>
            </a:r>
          </a:p>
        </p:txBody>
      </p:sp>
      <p:sp>
        <p:nvSpPr>
          <p:cNvPr id="5" name="Rectangle 4"/>
          <p:cNvSpPr/>
          <p:nvPr/>
        </p:nvSpPr>
        <p:spPr>
          <a:xfrm>
            <a:off x="7807234" y="1889761"/>
            <a:ext cx="4271555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 sz="2800" b="1"/>
            </a:pPr>
            <a:r>
              <a:rPr lang="bg-BG" sz="2200" dirty="0" smtClean="0">
                <a:solidFill>
                  <a:schemeClr val="tx1"/>
                </a:solidFill>
              </a:rPr>
              <a:t>Секция: Информационни технологии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доц. д-р Димитър </a:t>
            </a:r>
            <a:r>
              <a:rPr lang="bg-BG" sz="2000" dirty="0" err="1" smtClean="0"/>
              <a:t>Биров</a:t>
            </a:r>
            <a:endParaRPr lang="bg-BG" sz="2000" dirty="0" smtClean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smtClean="0"/>
              <a:t>Тодор Антонов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lang="bg-BG" sz="2000" dirty="0" err="1"/>
              <a:t>Анастасиус</a:t>
            </a:r>
            <a:r>
              <a:rPr lang="bg-BG" sz="2000" dirty="0"/>
              <a:t> </a:t>
            </a:r>
            <a:r>
              <a:rPr lang="bg-BG" sz="2000" dirty="0" err="1"/>
              <a:t>Папастополу</a:t>
            </a:r>
            <a:endParaRPr 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19016413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 idx="4294967295"/>
          </p:nvPr>
        </p:nvSpPr>
        <p:spPr>
          <a:xfrm>
            <a:off x="1981200" y="274640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Акценти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4294967295"/>
          </p:nvPr>
        </p:nvSpPr>
        <p:spPr>
          <a:xfrm>
            <a:off x="1515292" y="2159680"/>
            <a:ext cx="9557657" cy="428148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algn="ctr"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sz="2800" dirty="0" err="1"/>
              <a:t>Цел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</a:t>
            </a:r>
            <a:r>
              <a:rPr sz="2800" dirty="0" err="1" smtClean="0"/>
              <a:t>проекта</a:t>
            </a:r>
            <a:endParaRPr lang="en-US" sz="2800" dirty="0"/>
          </a:p>
          <a:p>
            <a:pPr marL="0" indent="0" algn="ctr">
              <a:spcBef>
                <a:spcPts val="500"/>
              </a:spcBef>
              <a:buNone/>
              <a:defRPr sz="2400"/>
            </a:pPr>
            <a:endParaRPr sz="2800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sz="2800" dirty="0" err="1"/>
              <a:t>Задачи</a:t>
            </a:r>
            <a:r>
              <a:rPr sz="2800" dirty="0"/>
              <a:t> и </a:t>
            </a:r>
            <a:r>
              <a:rPr sz="2800" dirty="0" err="1" smtClean="0"/>
              <a:t>дейности</a:t>
            </a:r>
            <a:endParaRPr lang="en-US" sz="2800" dirty="0" smtClean="0"/>
          </a:p>
          <a:p>
            <a:pPr marL="0" indent="0" algn="ctr">
              <a:spcBef>
                <a:spcPts val="500"/>
              </a:spcBef>
              <a:buNone/>
              <a:defRPr sz="2400"/>
            </a:pPr>
            <a:endParaRPr sz="2800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sz="2800" dirty="0" err="1"/>
              <a:t>Технологични</a:t>
            </a:r>
            <a:r>
              <a:rPr sz="2800" dirty="0"/>
              <a:t> </a:t>
            </a:r>
            <a:r>
              <a:rPr sz="2800" dirty="0" err="1"/>
              <a:t>геоинформационни</a:t>
            </a:r>
            <a:r>
              <a:rPr sz="2800" dirty="0"/>
              <a:t> </a:t>
            </a:r>
            <a:r>
              <a:rPr sz="2800" dirty="0" err="1" smtClean="0"/>
              <a:t>решения</a:t>
            </a:r>
            <a:endParaRPr lang="en-US" sz="2800" dirty="0" smtClean="0"/>
          </a:p>
          <a:p>
            <a:pPr marL="0" indent="0" algn="ctr">
              <a:spcBef>
                <a:spcPts val="500"/>
              </a:spcBef>
              <a:buNone/>
              <a:defRPr sz="2400"/>
            </a:pPr>
            <a:endParaRPr sz="2800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sz="2800" dirty="0" err="1"/>
              <a:t>Постигнати</a:t>
            </a:r>
            <a:r>
              <a:rPr sz="2800" dirty="0"/>
              <a:t> </a:t>
            </a:r>
            <a:r>
              <a:rPr sz="2800" dirty="0" err="1"/>
              <a:t>резултати</a:t>
            </a:r>
            <a:r>
              <a:rPr sz="2800" dirty="0"/>
              <a:t> и </a:t>
            </a:r>
            <a:r>
              <a:rPr sz="2800" dirty="0" err="1" smtClean="0"/>
              <a:t>продукти</a:t>
            </a:r>
            <a:endParaRPr lang="en-US" sz="2800" dirty="0" smtClean="0"/>
          </a:p>
          <a:p>
            <a:pPr marL="0" indent="0" algn="ctr">
              <a:spcBef>
                <a:spcPts val="500"/>
              </a:spcBef>
              <a:buNone/>
              <a:defRPr sz="2400"/>
            </a:pPr>
            <a:endParaRPr sz="2800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Ø"/>
              <a:defRPr sz="2400"/>
            </a:pPr>
            <a:r>
              <a:rPr sz="2800" dirty="0" err="1"/>
              <a:t>Бъдещи</a:t>
            </a:r>
            <a:r>
              <a:rPr sz="2800" dirty="0"/>
              <a:t> </a:t>
            </a:r>
            <a:r>
              <a:rPr sz="2800" dirty="0" err="1"/>
              <a:t>намерения</a:t>
            </a:r>
            <a:endParaRPr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4294967295"/>
          </p:nvPr>
        </p:nvSpPr>
        <p:spPr>
          <a:xfrm>
            <a:off x="844731" y="2514602"/>
            <a:ext cx="10868298" cy="313551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291338" indent="-291338" defTabSz="432308">
              <a:spcBef>
                <a:spcPts val="1300"/>
              </a:spcBef>
              <a:buClr>
                <a:srgbClr val="929292"/>
              </a:buClr>
              <a:buSzPct val="65000"/>
              <a:buFont typeface="Zapf Dingbats"/>
              <a:buChar char="❖"/>
              <a:defRPr sz="2368"/>
            </a:pPr>
            <a:r>
              <a:rPr lang="bg-BG" dirty="0" smtClean="0"/>
              <a:t>Мултидисциплинарен проект, обединяващ: историческа география; история; археология; </a:t>
            </a:r>
            <a:r>
              <a:rPr lang="bg-BG" dirty="0" err="1" smtClean="0"/>
              <a:t>епиграфика</a:t>
            </a:r>
            <a:r>
              <a:rPr lang="bg-BG" dirty="0" smtClean="0"/>
              <a:t>; нумизматика; демография; географско-информационни системи; информационни технологии</a:t>
            </a:r>
          </a:p>
          <a:p>
            <a:pPr marL="291338" indent="-291338" defTabSz="432308">
              <a:spcBef>
                <a:spcPts val="1300"/>
              </a:spcBef>
              <a:buClr>
                <a:srgbClr val="929292"/>
              </a:buClr>
              <a:buSzPct val="65000"/>
              <a:buFont typeface="Zapf Dingbats"/>
              <a:buChar char="❖"/>
              <a:defRPr sz="2368"/>
            </a:pPr>
            <a:r>
              <a:rPr lang="bg-BG" dirty="0" smtClean="0"/>
              <a:t>географски ареал: Югоизточна Европа. Първа фаза: историческият регион “Тракия” </a:t>
            </a:r>
          </a:p>
          <a:p>
            <a:pPr marL="291338" indent="-291338" defTabSz="432308">
              <a:spcBef>
                <a:spcPts val="1300"/>
              </a:spcBef>
              <a:buClr>
                <a:srgbClr val="929292"/>
              </a:buClr>
              <a:buSzPct val="65000"/>
              <a:buFont typeface="Zapf Dingbats"/>
              <a:buChar char="❖"/>
              <a:defRPr sz="2368"/>
            </a:pPr>
            <a:r>
              <a:rPr lang="bg-BG" dirty="0" smtClean="0"/>
              <a:t>хронологически обхват: от Античността до Първата световна война</a:t>
            </a:r>
            <a:endParaRPr lang="bg-BG" dirty="0"/>
          </a:p>
        </p:txBody>
      </p:sp>
      <p:sp>
        <p:nvSpPr>
          <p:cNvPr id="236" name="Shape 236"/>
          <p:cNvSpPr>
            <a:spLocks noGrp="1"/>
          </p:cNvSpPr>
          <p:nvPr>
            <p:ph type="title" idx="4294967295"/>
          </p:nvPr>
        </p:nvSpPr>
        <p:spPr>
          <a:xfrm>
            <a:off x="3198316" y="274640"/>
            <a:ext cx="7012484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>
            <a:lvl1pPr defTabSz="768095">
              <a:defRPr sz="3696"/>
            </a:lvl1pPr>
          </a:lstStyle>
          <a:p>
            <a:r>
              <a:rPr dirty="0" err="1"/>
              <a:t>Историко-географска</a:t>
            </a:r>
            <a:r>
              <a:rPr dirty="0"/>
              <a:t> </a:t>
            </a:r>
            <a:r>
              <a:rPr dirty="0" err="1"/>
              <a:t>информационна</a:t>
            </a:r>
            <a:r>
              <a:rPr dirty="0"/>
              <a:t> </a:t>
            </a:r>
            <a:r>
              <a:rPr dirty="0" err="1" smtClean="0"/>
              <a:t>система</a:t>
            </a:r>
            <a:endParaRPr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71064"/>
              </p:ext>
            </p:extLst>
          </p:nvPr>
        </p:nvGraphicFramePr>
        <p:xfrm>
          <a:off x="5749003" y="2087055"/>
          <a:ext cx="5524200" cy="415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811501"/>
              </p:ext>
            </p:extLst>
          </p:nvPr>
        </p:nvGraphicFramePr>
        <p:xfrm>
          <a:off x="519466" y="1803807"/>
          <a:ext cx="6897294" cy="472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012265"/>
              </p:ext>
            </p:extLst>
          </p:nvPr>
        </p:nvGraphicFramePr>
        <p:xfrm>
          <a:off x="6211706" y="1038015"/>
          <a:ext cx="5131165" cy="492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955034"/>
              </p:ext>
            </p:extLst>
          </p:nvPr>
        </p:nvGraphicFramePr>
        <p:xfrm>
          <a:off x="661851" y="696686"/>
          <a:ext cx="6406566" cy="560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476610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1214320"/>
              </p:ext>
            </p:extLst>
          </p:nvPr>
        </p:nvGraphicFramePr>
        <p:xfrm>
          <a:off x="1316335" y="525322"/>
          <a:ext cx="9804510" cy="626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7849775"/>
              </p:ext>
            </p:extLst>
          </p:nvPr>
        </p:nvGraphicFramePr>
        <p:xfrm>
          <a:off x="3056711" y="1332413"/>
          <a:ext cx="6696889" cy="492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16030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20043"/>
              </p:ext>
            </p:extLst>
          </p:nvPr>
        </p:nvGraphicFramePr>
        <p:xfrm>
          <a:off x="2699656" y="836024"/>
          <a:ext cx="4874995" cy="54805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784"/>
                <a:gridCol w="1040095"/>
                <a:gridCol w="3041116"/>
              </a:tblGrid>
              <a:tr h="489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наименование на колоната (EN)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наименование на колоната (БГ)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описание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</a:tr>
              <a:tr h="996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Name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Име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Съвременно (или антично - за вече изчезнали обекти), изписано на латиница; възможно е да съвпада с Name_Hist_Lat или Name_Hist_BG, но тъй като това ще е полето, по което ще се допълват другите атрибутивни данни и ще се прави съпоставка между подадените бази данни за различните епоха, е хубаво да се повтори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</a:tr>
              <a:tr h="192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NameHisLat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Историческо име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Историческо име, транслитерирано на латиница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192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NameHisBG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Име на български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Историческо име, изписано на български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331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NameSource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Име според извора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Историческо име, изписано на езика на историческия извор - грц., лат., осм., бълг. и т.н.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192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TimeStart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Начална дата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Начална година на периода в абсолютни дати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192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TimeEnd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Крайна дата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Крайна година на периода в абсолютни дати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649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Admin_U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Административна принадлежност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Административна единица, към която принадлежи обектът в съответната епоха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</a:tr>
              <a:tr h="481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Category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Категория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Категория, към която принадлежи обекта, според краткото име-БГ на съответната категориия:</a:t>
                      </a:r>
                      <a:br>
                        <a:rPr lang="bg-BG" sz="900">
                          <a:effectLst/>
                        </a:rPr>
                      </a:br>
                      <a:r>
                        <a:rPr lang="bg-BG" sz="900">
                          <a:effectLst/>
                        </a:rPr>
                        <a:t>вж. Categories_List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331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Type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Тип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 u="sng">
                          <a:effectLst/>
                        </a:rPr>
                        <a:t>вид на обекта според списъка</a:t>
                      </a:r>
                      <a:r>
                        <a:rPr lang="bg-BG" sz="900">
                          <a:effectLst/>
                        </a:rPr>
                        <a:t>:</a:t>
                      </a:r>
                      <a:br>
                        <a:rPr lang="bg-BG" sz="900">
                          <a:effectLst/>
                        </a:rPr>
                      </a:br>
                      <a:r>
                        <a:rPr lang="bg-BG" sz="900">
                          <a:effectLst/>
                        </a:rPr>
                        <a:t>вж. Type_List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331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Coord_N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Координати: север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географски координати на Северна ширина в </a:t>
                      </a:r>
                      <a:r>
                        <a:rPr lang="bg-BG" sz="900" dirty="0" err="1">
                          <a:effectLst/>
                        </a:rPr>
                        <a:t>децимални</a:t>
                      </a:r>
                      <a:r>
                        <a:rPr lang="bg-BG" sz="900" dirty="0">
                          <a:effectLst/>
                        </a:rPr>
                        <a:t> градуси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331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Coord_E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Координати: изток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географски координати на Източна дължина в децимални градуси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192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Bib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библиография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основна лит. за обекта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192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Link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връзки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линк към интернет сайт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192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Varia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други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допълнителна информация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  <a:tr h="192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Author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автор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инициали на съответния автор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36079" marR="36079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64654" y="0"/>
            <a:ext cx="4086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defRPr sz="2800" b="1"/>
            </a:pPr>
            <a:r>
              <a:rPr lang="en-US" dirty="0" err="1" smtClean="0">
                <a:solidFill>
                  <a:schemeClr val="bg1"/>
                </a:solidFill>
              </a:rPr>
              <a:t>Атрибутивна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таблица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180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iseño predeterminado">
  <a:themeElements>
    <a:clrScheme name="Diseño 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iseño predeterminad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iseño 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iseño predeterminad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iseño 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832</Words>
  <Application>Microsoft Office PowerPoint</Application>
  <PresentationFormat>Widescreen</PresentationFormat>
  <Paragraphs>169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PMingLiU</vt:lpstr>
      <vt:lpstr>Arial</vt:lpstr>
      <vt:lpstr>Calibri</vt:lpstr>
      <vt:lpstr>Century Gothic</vt:lpstr>
      <vt:lpstr>Courier New</vt:lpstr>
      <vt:lpstr>Helvetica</vt:lpstr>
      <vt:lpstr>Times New Roman</vt:lpstr>
      <vt:lpstr>Wingdings</vt:lpstr>
      <vt:lpstr>Wingdings 2</vt:lpstr>
      <vt:lpstr>Zapf Dingbats</vt:lpstr>
      <vt:lpstr>Diseño predeterminado</vt:lpstr>
      <vt:lpstr>Историко-географска информационна система на Югоизточна Европа:  фаза “Тракия"</vt:lpstr>
      <vt:lpstr>PowerPoint Presentation</vt:lpstr>
      <vt:lpstr>PowerPoint Presentation</vt:lpstr>
      <vt:lpstr>Акценти</vt:lpstr>
      <vt:lpstr>Историко-географска информационна система</vt:lpstr>
      <vt:lpstr>PowerPoint Presentation</vt:lpstr>
      <vt:lpstr>PowerPoint Presentation</vt:lpstr>
      <vt:lpstr>PowerPoint Presentation</vt:lpstr>
      <vt:lpstr>PowerPoint Presentation</vt:lpstr>
      <vt:lpstr>Технологични решения в проект  "ИГИС на Югоизточна Европа" </vt:lpstr>
      <vt:lpstr>Работна концепция</vt:lpstr>
      <vt:lpstr>Платформа за публичен достъп до ресурси</vt:lpstr>
      <vt:lpstr>Платформа</vt:lpstr>
      <vt:lpstr>Архитектура на системата</vt:lpstr>
      <vt:lpstr>Как е организирана системата?</vt:lpstr>
      <vt:lpstr>База данни</vt:lpstr>
      <vt:lpstr>Настолно приложение</vt:lpstr>
      <vt:lpstr>ArcGIS сървър</vt:lpstr>
      <vt:lpstr>Интерактивно интернет приложение</vt:lpstr>
      <vt:lpstr>PowerPoint Presentation</vt:lpstr>
      <vt:lpstr>Демонстрация</vt:lpstr>
      <vt:lpstr>Благодарим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Историко-географска информационна система на Югоизточна Европа:  фаза “Тракия"</dc:title>
  <dc:creator>Maria</dc:creator>
  <cp:lastModifiedBy>Maria</cp:lastModifiedBy>
  <cp:revision>10</cp:revision>
  <dcterms:modified xsi:type="dcterms:W3CDTF">2018-06-01T16:09:51Z</dcterms:modified>
</cp:coreProperties>
</file>